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5"/>
  </p:notesMasterIdLst>
  <p:sldIdLst>
    <p:sldId id="256" r:id="rId4"/>
    <p:sldId id="376" r:id="rId5"/>
    <p:sldId id="365" r:id="rId6"/>
    <p:sldId id="440" r:id="rId7"/>
    <p:sldId id="405" r:id="rId8"/>
    <p:sldId id="406" r:id="rId9"/>
    <p:sldId id="415" r:id="rId10"/>
    <p:sldId id="441" r:id="rId11"/>
    <p:sldId id="434" r:id="rId12"/>
    <p:sldId id="398" r:id="rId13"/>
    <p:sldId id="421" r:id="rId14"/>
    <p:sldId id="423" r:id="rId15"/>
    <p:sldId id="422" r:id="rId16"/>
    <p:sldId id="425" r:id="rId17"/>
    <p:sldId id="426" r:id="rId18"/>
    <p:sldId id="429" r:id="rId19"/>
    <p:sldId id="453" r:id="rId20"/>
    <p:sldId id="444" r:id="rId21"/>
    <p:sldId id="450" r:id="rId22"/>
    <p:sldId id="455" r:id="rId23"/>
    <p:sldId id="377" r:id="rId24"/>
    <p:sldId id="466" r:id="rId25"/>
    <p:sldId id="407" r:id="rId26"/>
    <p:sldId id="386" r:id="rId27"/>
    <p:sldId id="470" r:id="rId28"/>
    <p:sldId id="467" r:id="rId29"/>
    <p:sldId id="468" r:id="rId30"/>
    <p:sldId id="462" r:id="rId31"/>
    <p:sldId id="469" r:id="rId32"/>
    <p:sldId id="471" r:id="rId33"/>
    <p:sldId id="414" r:id="rId34"/>
    <p:sldId id="446" r:id="rId35"/>
    <p:sldId id="465" r:id="rId36"/>
    <p:sldId id="477" r:id="rId37"/>
    <p:sldId id="474" r:id="rId38"/>
    <p:sldId id="438" r:id="rId39"/>
    <p:sldId id="472" r:id="rId40"/>
    <p:sldId id="419" r:id="rId41"/>
    <p:sldId id="439" r:id="rId42"/>
    <p:sldId id="373" r:id="rId43"/>
    <p:sldId id="306" r:id="rId4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Varsayılan Bölüm" id="{E0FD3015-4588-4F66-AF6B-5A2009524ABA}">
          <p14:sldIdLst>
            <p14:sldId id="256"/>
            <p14:sldId id="376"/>
            <p14:sldId id="365"/>
            <p14:sldId id="440"/>
            <p14:sldId id="405"/>
            <p14:sldId id="406"/>
            <p14:sldId id="415"/>
            <p14:sldId id="441"/>
            <p14:sldId id="434"/>
            <p14:sldId id="398"/>
            <p14:sldId id="421"/>
            <p14:sldId id="423"/>
            <p14:sldId id="422"/>
            <p14:sldId id="425"/>
            <p14:sldId id="426"/>
            <p14:sldId id="429"/>
            <p14:sldId id="453"/>
            <p14:sldId id="444"/>
            <p14:sldId id="450"/>
            <p14:sldId id="455"/>
            <p14:sldId id="377"/>
            <p14:sldId id="466"/>
            <p14:sldId id="407"/>
            <p14:sldId id="386"/>
            <p14:sldId id="470"/>
            <p14:sldId id="467"/>
            <p14:sldId id="468"/>
            <p14:sldId id="462"/>
            <p14:sldId id="469"/>
            <p14:sldId id="471"/>
            <p14:sldId id="414"/>
            <p14:sldId id="446"/>
            <p14:sldId id="465"/>
            <p14:sldId id="477"/>
            <p14:sldId id="474"/>
            <p14:sldId id="438"/>
            <p14:sldId id="472"/>
            <p14:sldId id="419"/>
            <p14:sldId id="439"/>
            <p14:sldId id="373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Kullanıcısı" initials="WK" lastIdx="0" clrIdx="0">
    <p:extLst>
      <p:ext uri="{19B8F6BF-5375-455C-9EA6-DF929625EA0E}">
        <p15:presenceInfo xmlns:p15="http://schemas.microsoft.com/office/powerpoint/2012/main" userId="Windows Kullanıcıs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304"/>
    <a:srgbClr val="6600CC"/>
    <a:srgbClr val="CC99FF"/>
    <a:srgbClr val="CC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AC49EA-9FF9-6FAE-00AC-F61DC1E9E36E}" v="2093" dt="2024-02-02T08:59:28.531"/>
    <p1510:client id="{4E65A79F-A6FD-48B7-9C3D-02987757D3EB}" v="140" dt="2024-02-02T09:12:33.732"/>
    <p1510:client id="{57051010-CCF4-B0BE-AD12-52C8B6F8672A}" v="125" dt="2024-02-01T14:00:46.405"/>
    <p1510:client id="{8AC55448-07D6-4002-9A43-847C3EF76B8C}" v="375" dt="2024-02-02T08:24:34.529"/>
    <p1510:client id="{A55BD676-BFD5-3703-D996-3F5F680D93B5}" v="67" dt="2024-02-02T07:40:48.706"/>
    <p1510:client id="{AC2F1D11-31A2-4D57-8BFD-C6BE40F631F7}" v="3" dt="2024-02-02T07:49:28.425"/>
    <p1510:client id="{CE45644A-5F91-8F1C-A857-5679F9D1BE57}" v="524" dt="2024-02-01T13:37:55.836"/>
    <p1510:client id="{E05D6A1C-EE5B-7AAD-3D40-442DB8D3384A}" v="50" dt="2024-01-31T18:05:12.384"/>
    <p1510:client id="{E643B118-6B9A-EDE6-4A3B-348C8318D776}" v="102" dt="2024-02-01T12:46:59.86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D3E3F1"/>
          </a:solidFill>
        </a:fill>
      </a:tcStyle>
    </a:wholeTbl>
    <a:band2H>
      <a:tcTxStyle/>
      <a:tcStyle>
        <a:tcBdr/>
        <a:fill>
          <a:solidFill>
            <a:srgbClr val="EAF1F8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E3F1"/>
          </a:solidFill>
        </a:fill>
      </a:tcStyle>
    </a:wholeTbl>
    <a:band2H>
      <a:tcTxStyle/>
      <a:tcStyle>
        <a:tcBdr/>
        <a:fill>
          <a:solidFill>
            <a:srgbClr val="EAF1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D2D2"/>
          </a:solidFill>
        </a:fill>
      </a:tcStyle>
    </a:wholeTbl>
    <a:band2H>
      <a:tcTxStyle/>
      <a:tcStyle>
        <a:tcBdr/>
        <a:fill>
          <a:solidFill>
            <a:srgbClr val="FCEA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ECF"/>
          </a:solidFill>
        </a:fill>
      </a:tcStyle>
    </a:wholeTbl>
    <a:band2H>
      <a:tcTxStyle/>
      <a:tcStyle>
        <a:tcBdr/>
        <a:fill>
          <a:solidFill>
            <a:srgbClr val="EEF6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43" autoAdjust="0"/>
  </p:normalViewPr>
  <p:slideViewPr>
    <p:cSldViewPr snapToGrid="0">
      <p:cViewPr varScale="1">
        <p:scale>
          <a:sx n="49" d="100"/>
          <a:sy n="49" d="100"/>
        </p:scale>
        <p:origin x="1392" y="5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STAFA İLTER" userId="S::mustafailter@pers365.iyte.edu.tr::588075ce-41d7-4458-82f9-27ffffc23a4d" providerId="AD" clId="Web-{8AC55448-07D6-4002-9A43-847C3EF76B8C}"/>
    <pc:docChg chg="modSld">
      <pc:chgData name="MUSTAFA İLTER" userId="S::mustafailter@pers365.iyte.edu.tr::588075ce-41d7-4458-82f9-27ffffc23a4d" providerId="AD" clId="Web-{8AC55448-07D6-4002-9A43-847C3EF76B8C}" dt="2024-02-02T08:24:34.529" v="236" actId="20577"/>
      <pc:docMkLst>
        <pc:docMk/>
      </pc:docMkLst>
      <pc:sldChg chg="modSp">
        <pc:chgData name="MUSTAFA İLTER" userId="S::mustafailter@pers365.iyte.edu.tr::588075ce-41d7-4458-82f9-27ffffc23a4d" providerId="AD" clId="Web-{8AC55448-07D6-4002-9A43-847C3EF76B8C}" dt="2024-02-02T08:19:42.642" v="165" actId="20577"/>
        <pc:sldMkLst>
          <pc:docMk/>
          <pc:sldMk cId="872440129" sldId="398"/>
        </pc:sldMkLst>
        <pc:spChg chg="mod">
          <ac:chgData name="MUSTAFA İLTER" userId="S::mustafailter@pers365.iyte.edu.tr::588075ce-41d7-4458-82f9-27ffffc23a4d" providerId="AD" clId="Web-{8AC55448-07D6-4002-9A43-847C3EF76B8C}" dt="2024-02-02T08:19:42.642" v="165" actId="20577"/>
          <ac:spMkLst>
            <pc:docMk/>
            <pc:sldMk cId="872440129" sldId="398"/>
            <ac:spMk id="2" creationId="{26FA0E97-0D91-D62D-39D7-D0264C23664B}"/>
          </ac:spMkLst>
        </pc:spChg>
        <pc:graphicFrameChg chg="mod modGraphic">
          <ac:chgData name="MUSTAFA İLTER" userId="S::mustafailter@pers365.iyte.edu.tr::588075ce-41d7-4458-82f9-27ffffc23a4d" providerId="AD" clId="Web-{8AC55448-07D6-4002-9A43-847C3EF76B8C}" dt="2024-02-02T08:14:28.426" v="107"/>
          <ac:graphicFrameMkLst>
            <pc:docMk/>
            <pc:sldMk cId="872440129" sldId="398"/>
            <ac:graphicFrameMk id="4" creationId="{5E4EF4AB-D4EE-8E40-8448-A0C18C14D142}"/>
          </ac:graphicFrameMkLst>
        </pc:graphicFrameChg>
      </pc:sldChg>
      <pc:sldChg chg="modSp">
        <pc:chgData name="MUSTAFA İLTER" userId="S::mustafailter@pers365.iyte.edu.tr::588075ce-41d7-4458-82f9-27ffffc23a4d" providerId="AD" clId="Web-{8AC55448-07D6-4002-9A43-847C3EF76B8C}" dt="2024-02-02T08:24:34.529" v="236" actId="20577"/>
        <pc:sldMkLst>
          <pc:docMk/>
          <pc:sldMk cId="815677704" sldId="453"/>
        </pc:sldMkLst>
        <pc:spChg chg="mod">
          <ac:chgData name="MUSTAFA İLTER" userId="S::mustafailter@pers365.iyte.edu.tr::588075ce-41d7-4458-82f9-27ffffc23a4d" providerId="AD" clId="Web-{8AC55448-07D6-4002-9A43-847C3EF76B8C}" dt="2024-02-02T08:24:34.529" v="236" actId="20577"/>
          <ac:spMkLst>
            <pc:docMk/>
            <pc:sldMk cId="815677704" sldId="453"/>
            <ac:spMk id="9" creationId="{ADD776F1-AF66-4586-B985-F316332E7671}"/>
          </ac:spMkLst>
        </pc:spChg>
      </pc:sldChg>
    </pc:docChg>
  </pc:docChgLst>
  <pc:docChgLst>
    <pc:chgData name="DİKMEN YAKALI" userId="S::dikmenyakali@pers365.iyte.edu.tr::7f2dcc3b-0c19-470d-b3ac-6b6602a42c30" providerId="AD" clId="Web-{A55BD676-BFD5-3703-D996-3F5F680D93B5}"/>
    <pc:docChg chg="modSld">
      <pc:chgData name="DİKMEN YAKALI" userId="S::dikmenyakali@pers365.iyte.edu.tr::7f2dcc3b-0c19-470d-b3ac-6b6602a42c30" providerId="AD" clId="Web-{A55BD676-BFD5-3703-D996-3F5F680D93B5}" dt="2024-02-02T07:40:48.706" v="35" actId="20577"/>
      <pc:docMkLst>
        <pc:docMk/>
      </pc:docMkLst>
      <pc:sldChg chg="modSp">
        <pc:chgData name="DİKMEN YAKALI" userId="S::dikmenyakali@pers365.iyte.edu.tr::7f2dcc3b-0c19-470d-b3ac-6b6602a42c30" providerId="AD" clId="Web-{A55BD676-BFD5-3703-D996-3F5F680D93B5}" dt="2024-02-02T07:40:48.706" v="35" actId="20577"/>
        <pc:sldMkLst>
          <pc:docMk/>
          <pc:sldMk cId="2163480025" sldId="442"/>
        </pc:sldMkLst>
        <pc:spChg chg="mod">
          <ac:chgData name="DİKMEN YAKALI" userId="S::dikmenyakali@pers365.iyte.edu.tr::7f2dcc3b-0c19-470d-b3ac-6b6602a42c30" providerId="AD" clId="Web-{A55BD676-BFD5-3703-D996-3F5F680D93B5}" dt="2024-02-02T07:40:48.706" v="35" actId="20577"/>
          <ac:spMkLst>
            <pc:docMk/>
            <pc:sldMk cId="2163480025" sldId="442"/>
            <ac:spMk id="6" creationId="{738CB226-DD1E-B545-B7DD-5CD0189CC9B3}"/>
          </ac:spMkLst>
        </pc:spChg>
      </pc:sldChg>
    </pc:docChg>
  </pc:docChgLst>
  <pc:docChgLst>
    <pc:chgData name="YASEMIN OZCAN" userId="S::yaseminozcan@pers365.iyte.edu.tr::b43c9b0b-2bc3-4914-8300-0c7b2b91a8be" providerId="AD" clId="Web-{AC2F1D11-31A2-4D57-8BFD-C6BE40F631F7}"/>
    <pc:docChg chg="modSld">
      <pc:chgData name="YASEMIN OZCAN" userId="S::yaseminozcan@pers365.iyte.edu.tr::b43c9b0b-2bc3-4914-8300-0c7b2b91a8be" providerId="AD" clId="Web-{AC2F1D11-31A2-4D57-8BFD-C6BE40F631F7}" dt="2024-02-02T07:49:28.425" v="2"/>
      <pc:docMkLst>
        <pc:docMk/>
      </pc:docMkLst>
      <pc:sldChg chg="delSp">
        <pc:chgData name="YASEMIN OZCAN" userId="S::yaseminozcan@pers365.iyte.edu.tr::b43c9b0b-2bc3-4914-8300-0c7b2b91a8be" providerId="AD" clId="Web-{AC2F1D11-31A2-4D57-8BFD-C6BE40F631F7}" dt="2024-02-02T07:49:28.425" v="2"/>
        <pc:sldMkLst>
          <pc:docMk/>
          <pc:sldMk cId="1619691774" sldId="456"/>
        </pc:sldMkLst>
        <pc:picChg chg="del">
          <ac:chgData name="YASEMIN OZCAN" userId="S::yaseminozcan@pers365.iyte.edu.tr::b43c9b0b-2bc3-4914-8300-0c7b2b91a8be" providerId="AD" clId="Web-{AC2F1D11-31A2-4D57-8BFD-C6BE40F631F7}" dt="2024-02-02T07:49:26.581" v="1"/>
          <ac:picMkLst>
            <pc:docMk/>
            <pc:sldMk cId="1619691774" sldId="456"/>
            <ac:picMk id="3" creationId="{00000000-0000-0000-0000-000000000000}"/>
          </ac:picMkLst>
        </pc:picChg>
        <pc:picChg chg="del">
          <ac:chgData name="YASEMIN OZCAN" userId="S::yaseminozcan@pers365.iyte.edu.tr::b43c9b0b-2bc3-4914-8300-0c7b2b91a8be" providerId="AD" clId="Web-{AC2F1D11-31A2-4D57-8BFD-C6BE40F631F7}" dt="2024-02-02T07:49:20.846" v="0"/>
          <ac:picMkLst>
            <pc:docMk/>
            <pc:sldMk cId="1619691774" sldId="456"/>
            <ac:picMk id="4" creationId="{00000000-0000-0000-0000-000000000000}"/>
          </ac:picMkLst>
        </pc:picChg>
        <pc:picChg chg="del">
          <ac:chgData name="YASEMIN OZCAN" userId="S::yaseminozcan@pers365.iyte.edu.tr::b43c9b0b-2bc3-4914-8300-0c7b2b91a8be" providerId="AD" clId="Web-{AC2F1D11-31A2-4D57-8BFD-C6BE40F631F7}" dt="2024-02-02T07:49:28.425" v="2"/>
          <ac:picMkLst>
            <pc:docMk/>
            <pc:sldMk cId="1619691774" sldId="456"/>
            <ac:picMk id="11" creationId="{00000000-0000-0000-0000-000000000000}"/>
          </ac:picMkLst>
        </pc:picChg>
      </pc:sldChg>
    </pc:docChg>
  </pc:docChgLst>
  <pc:docChgLst>
    <pc:chgData name="DİKMEN YAKALI" userId="S::dikmenyakali@pers365.iyte.edu.tr::7f2dcc3b-0c19-470d-b3ac-6b6602a42c30" providerId="AD" clId="Web-{E643B118-6B9A-EDE6-4A3B-348C8318D776}"/>
    <pc:docChg chg="modSld">
      <pc:chgData name="DİKMEN YAKALI" userId="S::dikmenyakali@pers365.iyte.edu.tr::7f2dcc3b-0c19-470d-b3ac-6b6602a42c30" providerId="AD" clId="Web-{E643B118-6B9A-EDE6-4A3B-348C8318D776}" dt="2024-02-01T12:46:59.867" v="53" actId="20577"/>
      <pc:docMkLst>
        <pc:docMk/>
      </pc:docMkLst>
      <pc:sldChg chg="modSp">
        <pc:chgData name="DİKMEN YAKALI" userId="S::dikmenyakali@pers365.iyte.edu.tr::7f2dcc3b-0c19-470d-b3ac-6b6602a42c30" providerId="AD" clId="Web-{E643B118-6B9A-EDE6-4A3B-348C8318D776}" dt="2024-02-01T12:46:59.867" v="53" actId="20577"/>
        <pc:sldMkLst>
          <pc:docMk/>
          <pc:sldMk cId="2163480025" sldId="442"/>
        </pc:sldMkLst>
        <pc:spChg chg="mod">
          <ac:chgData name="DİKMEN YAKALI" userId="S::dikmenyakali@pers365.iyte.edu.tr::7f2dcc3b-0c19-470d-b3ac-6b6602a42c30" providerId="AD" clId="Web-{E643B118-6B9A-EDE6-4A3B-348C8318D776}" dt="2024-02-01T12:46:59.867" v="53" actId="20577"/>
          <ac:spMkLst>
            <pc:docMk/>
            <pc:sldMk cId="2163480025" sldId="442"/>
            <ac:spMk id="6" creationId="{738CB226-DD1E-B545-B7DD-5CD0189CC9B3}"/>
          </ac:spMkLst>
        </pc:spChg>
      </pc:sldChg>
    </pc:docChg>
  </pc:docChgLst>
  <pc:docChgLst>
    <pc:chgData name="OZAN UŞTUK" userId="S::ozanustuk@pers365.iyte.edu.tr::5dfea560-f632-4df9-a09c-02d256a20165" providerId="AD" clId="Web-{1CAC49EA-9FF9-6FAE-00AC-F61DC1E9E36E}"/>
    <pc:docChg chg="addSld modSld modSection">
      <pc:chgData name="OZAN UŞTUK" userId="S::ozanustuk@pers365.iyte.edu.tr::5dfea560-f632-4df9-a09c-02d256a20165" providerId="AD" clId="Web-{1CAC49EA-9FF9-6FAE-00AC-F61DC1E9E36E}" dt="2024-02-02T08:59:28.531" v="1251"/>
      <pc:docMkLst>
        <pc:docMk/>
      </pc:docMkLst>
      <pc:sldChg chg="modSp">
        <pc:chgData name="OZAN UŞTUK" userId="S::ozanustuk@pers365.iyte.edu.tr::5dfea560-f632-4df9-a09c-02d256a20165" providerId="AD" clId="Web-{1CAC49EA-9FF9-6FAE-00AC-F61DC1E9E36E}" dt="2024-02-02T08:11:23.448" v="768" actId="20577"/>
        <pc:sldMkLst>
          <pc:docMk/>
          <pc:sldMk cId="3033196728" sldId="373"/>
        </pc:sldMkLst>
        <pc:spChg chg="mod">
          <ac:chgData name="OZAN UŞTUK" userId="S::ozanustuk@pers365.iyte.edu.tr::5dfea560-f632-4df9-a09c-02d256a20165" providerId="AD" clId="Web-{1CAC49EA-9FF9-6FAE-00AC-F61DC1E9E36E}" dt="2024-02-02T08:11:23.448" v="768" actId="20577"/>
          <ac:spMkLst>
            <pc:docMk/>
            <pc:sldMk cId="3033196728" sldId="373"/>
            <ac:spMk id="2" creationId="{00000000-0000-0000-0000-000000000000}"/>
          </ac:spMkLst>
        </pc:spChg>
      </pc:sldChg>
      <pc:sldChg chg="modSp">
        <pc:chgData name="OZAN UŞTUK" userId="S::ozanustuk@pers365.iyte.edu.tr::5dfea560-f632-4df9-a09c-02d256a20165" providerId="AD" clId="Web-{1CAC49EA-9FF9-6FAE-00AC-F61DC1E9E36E}" dt="2024-02-02T08:59:28.531" v="1251"/>
        <pc:sldMkLst>
          <pc:docMk/>
          <pc:sldMk cId="872440129" sldId="398"/>
        </pc:sldMkLst>
        <pc:spChg chg="mod">
          <ac:chgData name="OZAN UŞTUK" userId="S::ozanustuk@pers365.iyte.edu.tr::5dfea560-f632-4df9-a09c-02d256a20165" providerId="AD" clId="Web-{1CAC49EA-9FF9-6FAE-00AC-F61DC1E9E36E}" dt="2024-02-02T07:28:24.423" v="99" actId="20577"/>
          <ac:spMkLst>
            <pc:docMk/>
            <pc:sldMk cId="872440129" sldId="398"/>
            <ac:spMk id="2" creationId="{26FA0E97-0D91-D62D-39D7-D0264C23664B}"/>
          </ac:spMkLst>
        </pc:spChg>
        <pc:graphicFrameChg chg="mod modGraphic">
          <ac:chgData name="OZAN UŞTUK" userId="S::ozanustuk@pers365.iyte.edu.tr::5dfea560-f632-4df9-a09c-02d256a20165" providerId="AD" clId="Web-{1CAC49EA-9FF9-6FAE-00AC-F61DC1E9E36E}" dt="2024-02-02T08:59:28.531" v="1251"/>
          <ac:graphicFrameMkLst>
            <pc:docMk/>
            <pc:sldMk cId="872440129" sldId="398"/>
            <ac:graphicFrameMk id="4" creationId="{5E4EF4AB-D4EE-8E40-8448-A0C18C14D142}"/>
          </ac:graphicFrameMkLst>
        </pc:graphicFrameChg>
      </pc:sldChg>
      <pc:sldChg chg="modSp">
        <pc:chgData name="OZAN UŞTUK" userId="S::ozanustuk@pers365.iyte.edu.tr::5dfea560-f632-4df9-a09c-02d256a20165" providerId="AD" clId="Web-{1CAC49EA-9FF9-6FAE-00AC-F61DC1E9E36E}" dt="2024-02-02T08:19:02.477" v="907" actId="20577"/>
        <pc:sldMkLst>
          <pc:docMk/>
          <pc:sldMk cId="1533539612" sldId="415"/>
        </pc:sldMkLst>
        <pc:spChg chg="mod">
          <ac:chgData name="OZAN UŞTUK" userId="S::ozanustuk@pers365.iyte.edu.tr::5dfea560-f632-4df9-a09c-02d256a20165" providerId="AD" clId="Web-{1CAC49EA-9FF9-6FAE-00AC-F61DC1E9E36E}" dt="2024-02-02T08:18:33.757" v="902" actId="1076"/>
          <ac:spMkLst>
            <pc:docMk/>
            <pc:sldMk cId="1533539612" sldId="415"/>
            <ac:spMk id="3" creationId="{6912087F-6797-B347-A04F-2C7A26FB2E78}"/>
          </ac:spMkLst>
        </pc:spChg>
        <pc:spChg chg="mod">
          <ac:chgData name="OZAN UŞTUK" userId="S::ozanustuk@pers365.iyte.edu.tr::5dfea560-f632-4df9-a09c-02d256a20165" providerId="AD" clId="Web-{1CAC49EA-9FF9-6FAE-00AC-F61DC1E9E36E}" dt="2024-02-02T08:19:02.477" v="907" actId="20577"/>
          <ac:spMkLst>
            <pc:docMk/>
            <pc:sldMk cId="1533539612" sldId="415"/>
            <ac:spMk id="5" creationId="{2294A579-9A90-764E-8C56-8494784DA32F}"/>
          </ac:spMkLst>
        </pc:spChg>
      </pc:sldChg>
      <pc:sldChg chg="addSp modSp">
        <pc:chgData name="OZAN UŞTUK" userId="S::ozanustuk@pers365.iyte.edu.tr::5dfea560-f632-4df9-a09c-02d256a20165" providerId="AD" clId="Web-{1CAC49EA-9FF9-6FAE-00AC-F61DC1E9E36E}" dt="2024-02-02T07:33:28.400" v="319" actId="20577"/>
        <pc:sldMkLst>
          <pc:docMk/>
          <pc:sldMk cId="3881744911" sldId="426"/>
        </pc:sldMkLst>
        <pc:spChg chg="add mod">
          <ac:chgData name="OZAN UŞTUK" userId="S::ozanustuk@pers365.iyte.edu.tr::5dfea560-f632-4df9-a09c-02d256a20165" providerId="AD" clId="Web-{1CAC49EA-9FF9-6FAE-00AC-F61DC1E9E36E}" dt="2024-02-02T07:33:28.400" v="319" actId="20577"/>
          <ac:spMkLst>
            <pc:docMk/>
            <pc:sldMk cId="3881744911" sldId="426"/>
            <ac:spMk id="3" creationId="{EF671C00-D70A-0BE4-D4F0-77BA44714B52}"/>
          </ac:spMkLst>
        </pc:spChg>
        <pc:graphicFrameChg chg="mod modGraphic">
          <ac:chgData name="OZAN UŞTUK" userId="S::ozanustuk@pers365.iyte.edu.tr::5dfea560-f632-4df9-a09c-02d256a20165" providerId="AD" clId="Web-{1CAC49EA-9FF9-6FAE-00AC-F61DC1E9E36E}" dt="2024-02-02T07:21:58.912" v="41"/>
          <ac:graphicFrameMkLst>
            <pc:docMk/>
            <pc:sldMk cId="3881744911" sldId="426"/>
            <ac:graphicFrameMk id="7" creationId="{5E4EF4AB-D4EE-8E40-8448-A0C18C14D142}"/>
          </ac:graphicFrameMkLst>
        </pc:graphicFrameChg>
      </pc:sldChg>
      <pc:sldChg chg="modSp">
        <pc:chgData name="OZAN UŞTUK" userId="S::ozanustuk@pers365.iyte.edu.tr::5dfea560-f632-4df9-a09c-02d256a20165" providerId="AD" clId="Web-{1CAC49EA-9FF9-6FAE-00AC-F61DC1E9E36E}" dt="2024-02-02T07:22:42.350" v="43"/>
        <pc:sldMkLst>
          <pc:docMk/>
          <pc:sldMk cId="2076090791" sldId="429"/>
        </pc:sldMkLst>
        <pc:graphicFrameChg chg="mod modGraphic">
          <ac:chgData name="OZAN UŞTUK" userId="S::ozanustuk@pers365.iyte.edu.tr::5dfea560-f632-4df9-a09c-02d256a20165" providerId="AD" clId="Web-{1CAC49EA-9FF9-6FAE-00AC-F61DC1E9E36E}" dt="2024-02-02T07:22:42.350" v="43"/>
          <ac:graphicFrameMkLst>
            <pc:docMk/>
            <pc:sldMk cId="2076090791" sldId="429"/>
            <ac:graphicFrameMk id="7" creationId="{C1CE4618-34B9-40F0-B07C-637FDBC5E709}"/>
          </ac:graphicFrameMkLst>
        </pc:graphicFrameChg>
      </pc:sldChg>
      <pc:sldChg chg="addSp modSp">
        <pc:chgData name="OZAN UŞTUK" userId="S::ozanustuk@pers365.iyte.edu.tr::5dfea560-f632-4df9-a09c-02d256a20165" providerId="AD" clId="Web-{1CAC49EA-9FF9-6FAE-00AC-F61DC1E9E36E}" dt="2024-02-02T08:10:17.681" v="766" actId="20577"/>
        <pc:sldMkLst>
          <pc:docMk/>
          <pc:sldMk cId="250856822" sldId="444"/>
        </pc:sldMkLst>
        <pc:spChg chg="add mod">
          <ac:chgData name="OZAN UŞTUK" userId="S::ozanustuk@pers365.iyte.edu.tr::5dfea560-f632-4df9-a09c-02d256a20165" providerId="AD" clId="Web-{1CAC49EA-9FF9-6FAE-00AC-F61DC1E9E36E}" dt="2024-02-02T08:10:17.681" v="766" actId="20577"/>
          <ac:spMkLst>
            <pc:docMk/>
            <pc:sldMk cId="250856822" sldId="444"/>
            <ac:spMk id="4" creationId="{6962C894-1B7B-45DC-49C5-3BD162B84960}"/>
          </ac:spMkLst>
        </pc:spChg>
        <pc:graphicFrameChg chg="mod modGraphic">
          <ac:chgData name="OZAN UŞTUK" userId="S::ozanustuk@pers365.iyte.edu.tr::5dfea560-f632-4df9-a09c-02d256a20165" providerId="AD" clId="Web-{1CAC49EA-9FF9-6FAE-00AC-F61DC1E9E36E}" dt="2024-02-02T08:02:40.684" v="708"/>
          <ac:graphicFrameMkLst>
            <pc:docMk/>
            <pc:sldMk cId="250856822" sldId="444"/>
            <ac:graphicFrameMk id="2" creationId="{11C6AF0C-1FD5-8716-F07E-08FC4A3C23C8}"/>
          </ac:graphicFrameMkLst>
        </pc:graphicFrameChg>
      </pc:sldChg>
      <pc:sldChg chg="addSp modSp">
        <pc:chgData name="OZAN UŞTUK" userId="S::ozanustuk@pers365.iyte.edu.tr::5dfea560-f632-4df9-a09c-02d256a20165" providerId="AD" clId="Web-{1CAC49EA-9FF9-6FAE-00AC-F61DC1E9E36E}" dt="2024-02-02T07:54:08.685" v="693" actId="20577"/>
        <pc:sldMkLst>
          <pc:docMk/>
          <pc:sldMk cId="422551548" sldId="450"/>
        </pc:sldMkLst>
        <pc:spChg chg="add mod">
          <ac:chgData name="OZAN UŞTUK" userId="S::ozanustuk@pers365.iyte.edu.tr::5dfea560-f632-4df9-a09c-02d256a20165" providerId="AD" clId="Web-{1CAC49EA-9FF9-6FAE-00AC-F61DC1E9E36E}" dt="2024-02-02T07:54:08.685" v="693" actId="20577"/>
          <ac:spMkLst>
            <pc:docMk/>
            <pc:sldMk cId="422551548" sldId="450"/>
            <ac:spMk id="5" creationId="{597B18AB-0B36-0881-ED0E-DD6CECF6FE29}"/>
          </ac:spMkLst>
        </pc:spChg>
      </pc:sldChg>
      <pc:sldChg chg="modSp">
        <pc:chgData name="OZAN UŞTUK" userId="S::ozanustuk@pers365.iyte.edu.tr::5dfea560-f632-4df9-a09c-02d256a20165" providerId="AD" clId="Web-{1CAC49EA-9FF9-6FAE-00AC-F61DC1E9E36E}" dt="2024-02-02T07:56:14.595" v="702" actId="20577"/>
        <pc:sldMkLst>
          <pc:docMk/>
          <pc:sldMk cId="815677704" sldId="453"/>
        </pc:sldMkLst>
        <pc:spChg chg="mod">
          <ac:chgData name="OZAN UŞTUK" userId="S::ozanustuk@pers365.iyte.edu.tr::5dfea560-f632-4df9-a09c-02d256a20165" providerId="AD" clId="Web-{1CAC49EA-9FF9-6FAE-00AC-F61DC1E9E36E}" dt="2024-02-02T07:56:14.595" v="702" actId="20577"/>
          <ac:spMkLst>
            <pc:docMk/>
            <pc:sldMk cId="815677704" sldId="453"/>
            <ac:spMk id="9" creationId="{ADD776F1-AF66-4586-B985-F316332E7671}"/>
          </ac:spMkLst>
        </pc:spChg>
      </pc:sldChg>
      <pc:sldChg chg="addSp delSp modSp add replId">
        <pc:chgData name="OZAN UŞTUK" userId="S::ozanustuk@pers365.iyte.edu.tr::5dfea560-f632-4df9-a09c-02d256a20165" providerId="AD" clId="Web-{1CAC49EA-9FF9-6FAE-00AC-F61DC1E9E36E}" dt="2024-02-02T08:16:20.051" v="827" actId="20577"/>
        <pc:sldMkLst>
          <pc:docMk/>
          <pc:sldMk cId="542906329" sldId="462"/>
        </pc:sldMkLst>
        <pc:spChg chg="mod">
          <ac:chgData name="OZAN UŞTUK" userId="S::ozanustuk@pers365.iyte.edu.tr::5dfea560-f632-4df9-a09c-02d256a20165" providerId="AD" clId="Web-{1CAC49EA-9FF9-6FAE-00AC-F61DC1E9E36E}" dt="2024-02-02T08:15:31.018" v="819" actId="20577"/>
          <ac:spMkLst>
            <pc:docMk/>
            <pc:sldMk cId="542906329" sldId="462"/>
            <ac:spMk id="5" creationId="{61AB0219-4F43-1249-D181-B94AB8CB222B}"/>
          </ac:spMkLst>
        </pc:spChg>
        <pc:spChg chg="mod">
          <ac:chgData name="OZAN UŞTUK" userId="S::ozanustuk@pers365.iyte.edu.tr::5dfea560-f632-4df9-a09c-02d256a20165" providerId="AD" clId="Web-{1CAC49EA-9FF9-6FAE-00AC-F61DC1E9E36E}" dt="2024-02-02T08:16:20.051" v="827" actId="20577"/>
          <ac:spMkLst>
            <pc:docMk/>
            <pc:sldMk cId="542906329" sldId="462"/>
            <ac:spMk id="8" creationId="{CDE9C3EE-28EE-3C90-E058-ABFA60724871}"/>
          </ac:spMkLst>
        </pc:spChg>
        <pc:picChg chg="add del mod">
          <ac:chgData name="OZAN UŞTUK" userId="S::ozanustuk@pers365.iyte.edu.tr::5dfea560-f632-4df9-a09c-02d256a20165" providerId="AD" clId="Web-{1CAC49EA-9FF9-6FAE-00AC-F61DC1E9E36E}" dt="2024-02-02T08:13:29.296" v="807"/>
          <ac:picMkLst>
            <pc:docMk/>
            <pc:sldMk cId="542906329" sldId="462"/>
            <ac:picMk id="2" creationId="{BD40E5DB-4390-A24E-8979-2987B9A55E61}"/>
          </ac:picMkLst>
        </pc:picChg>
        <pc:picChg chg="add mod">
          <ac:chgData name="OZAN UŞTUK" userId="S::ozanustuk@pers365.iyte.edu.tr::5dfea560-f632-4df9-a09c-02d256a20165" providerId="AD" clId="Web-{1CAC49EA-9FF9-6FAE-00AC-F61DC1E9E36E}" dt="2024-02-02T08:16:01.613" v="823" actId="1076"/>
          <ac:picMkLst>
            <pc:docMk/>
            <pc:sldMk cId="542906329" sldId="462"/>
            <ac:picMk id="6" creationId="{E99B7969-3A07-0363-9CA7-58D619022B46}"/>
          </ac:picMkLst>
        </pc:picChg>
        <pc:picChg chg="del">
          <ac:chgData name="OZAN UŞTUK" userId="S::ozanustuk@pers365.iyte.edu.tr::5dfea560-f632-4df9-a09c-02d256a20165" providerId="AD" clId="Web-{1CAC49EA-9FF9-6FAE-00AC-F61DC1E9E36E}" dt="2024-02-02T08:12:27.685" v="783"/>
          <ac:picMkLst>
            <pc:docMk/>
            <pc:sldMk cId="542906329" sldId="462"/>
            <ac:picMk id="7" creationId="{7E8CD2D6-BA3D-7E49-8CF0-DEEC064402A0}"/>
          </ac:picMkLst>
        </pc:picChg>
        <pc:picChg chg="add mod">
          <ac:chgData name="OZAN UŞTUK" userId="S::ozanustuk@pers365.iyte.edu.tr::5dfea560-f632-4df9-a09c-02d256a20165" providerId="AD" clId="Web-{1CAC49EA-9FF9-6FAE-00AC-F61DC1E9E36E}" dt="2024-02-02T08:16:17.050" v="825" actId="1076"/>
          <ac:picMkLst>
            <pc:docMk/>
            <pc:sldMk cId="542906329" sldId="462"/>
            <ac:picMk id="9" creationId="{9F08C636-F983-0623-C684-C47E3EBD359D}"/>
          </ac:picMkLst>
        </pc:picChg>
      </pc:sldChg>
      <pc:sldChg chg="addSp delSp modSp add replId">
        <pc:chgData name="OZAN UŞTUK" userId="S::ozanustuk@pers365.iyte.edu.tr::5dfea560-f632-4df9-a09c-02d256a20165" providerId="AD" clId="Web-{1CAC49EA-9FF9-6FAE-00AC-F61DC1E9E36E}" dt="2024-02-02T08:40:03.825" v="1215" actId="14100"/>
        <pc:sldMkLst>
          <pc:docMk/>
          <pc:sldMk cId="121351025" sldId="463"/>
        </pc:sldMkLst>
        <pc:spChg chg="mod">
          <ac:chgData name="OZAN UŞTUK" userId="S::ozanustuk@pers365.iyte.edu.tr::5dfea560-f632-4df9-a09c-02d256a20165" providerId="AD" clId="Web-{1CAC49EA-9FF9-6FAE-00AC-F61DC1E9E36E}" dt="2024-02-02T08:38:34.057" v="1206" actId="1076"/>
          <ac:spMkLst>
            <pc:docMk/>
            <pc:sldMk cId="121351025" sldId="463"/>
            <ac:spMk id="5" creationId="{F7BBFD6F-B6E5-DF94-CBC0-91FDE21DE786}"/>
          </ac:spMkLst>
        </pc:spChg>
        <pc:spChg chg="mod">
          <ac:chgData name="OZAN UŞTUK" userId="S::ozanustuk@pers365.iyte.edu.tr::5dfea560-f632-4df9-a09c-02d256a20165" providerId="AD" clId="Web-{1CAC49EA-9FF9-6FAE-00AC-F61DC1E9E36E}" dt="2024-02-02T08:39:53.747" v="1214" actId="20577"/>
          <ac:spMkLst>
            <pc:docMk/>
            <pc:sldMk cId="121351025" sldId="463"/>
            <ac:spMk id="8" creationId="{98104153-92C4-79E6-C23E-C8353E47E4E4}"/>
          </ac:spMkLst>
        </pc:spChg>
        <pc:picChg chg="add mod">
          <ac:chgData name="OZAN UŞTUK" userId="S::ozanustuk@pers365.iyte.edu.tr::5dfea560-f632-4df9-a09c-02d256a20165" providerId="AD" clId="Web-{1CAC49EA-9FF9-6FAE-00AC-F61DC1E9E36E}" dt="2024-02-02T08:39:22.371" v="1209" actId="1076"/>
          <ac:picMkLst>
            <pc:docMk/>
            <pc:sldMk cId="121351025" sldId="463"/>
            <ac:picMk id="2" creationId="{7AA70A37-4910-B109-BBAB-B33CF1987AAB}"/>
          </ac:picMkLst>
        </pc:picChg>
        <pc:picChg chg="del">
          <ac:chgData name="OZAN UŞTUK" userId="S::ozanustuk@pers365.iyte.edu.tr::5dfea560-f632-4df9-a09c-02d256a20165" providerId="AD" clId="Web-{1CAC49EA-9FF9-6FAE-00AC-F61DC1E9E36E}" dt="2024-02-02T08:20:49.902" v="912"/>
          <ac:picMkLst>
            <pc:docMk/>
            <pc:sldMk cId="121351025" sldId="463"/>
            <ac:picMk id="6" creationId="{6335ABD3-CC0D-6457-3422-355BBBE6EA49}"/>
          </ac:picMkLst>
        </pc:picChg>
        <pc:picChg chg="add mod">
          <ac:chgData name="OZAN UŞTUK" userId="S::ozanustuk@pers365.iyte.edu.tr::5dfea560-f632-4df9-a09c-02d256a20165" providerId="AD" clId="Web-{1CAC49EA-9FF9-6FAE-00AC-F61DC1E9E36E}" dt="2024-02-02T08:40:03.825" v="1215" actId="14100"/>
          <ac:picMkLst>
            <pc:docMk/>
            <pc:sldMk cId="121351025" sldId="463"/>
            <ac:picMk id="7" creationId="{FD99B3E5-138C-EA0E-60D0-3CC1DB907A5D}"/>
          </ac:picMkLst>
        </pc:picChg>
        <pc:picChg chg="del">
          <ac:chgData name="OZAN UŞTUK" userId="S::ozanustuk@pers365.iyte.edu.tr::5dfea560-f632-4df9-a09c-02d256a20165" providerId="AD" clId="Web-{1CAC49EA-9FF9-6FAE-00AC-F61DC1E9E36E}" dt="2024-02-02T08:20:51.418" v="913"/>
          <ac:picMkLst>
            <pc:docMk/>
            <pc:sldMk cId="121351025" sldId="463"/>
            <ac:picMk id="9" creationId="{5C5CE4C6-C191-D817-9899-FEFCAE00E478}"/>
          </ac:picMkLst>
        </pc:picChg>
      </pc:sldChg>
      <pc:sldChg chg="addSp delSp modSp add replId">
        <pc:chgData name="OZAN UŞTUK" userId="S::ozanustuk@pers365.iyte.edu.tr::5dfea560-f632-4df9-a09c-02d256a20165" providerId="AD" clId="Web-{1CAC49EA-9FF9-6FAE-00AC-F61DC1E9E36E}" dt="2024-02-02T08:35:20.286" v="1173" actId="1076"/>
        <pc:sldMkLst>
          <pc:docMk/>
          <pc:sldMk cId="2127966232" sldId="464"/>
        </pc:sldMkLst>
        <pc:spChg chg="add mod">
          <ac:chgData name="OZAN UŞTUK" userId="S::ozanustuk@pers365.iyte.edu.tr::5dfea560-f632-4df9-a09c-02d256a20165" providerId="AD" clId="Web-{1CAC49EA-9FF9-6FAE-00AC-F61DC1E9E36E}" dt="2024-02-02T08:35:10.176" v="1172" actId="20577"/>
          <ac:spMkLst>
            <pc:docMk/>
            <pc:sldMk cId="2127966232" sldId="464"/>
            <ac:spMk id="2" creationId="{C02E81DA-F691-42C8-19C8-60CF450BF4E3}"/>
          </ac:spMkLst>
        </pc:spChg>
        <pc:spChg chg="mod">
          <ac:chgData name="OZAN UŞTUK" userId="S::ozanustuk@pers365.iyte.edu.tr::5dfea560-f632-4df9-a09c-02d256a20165" providerId="AD" clId="Web-{1CAC49EA-9FF9-6FAE-00AC-F61DC1E9E36E}" dt="2024-02-02T08:27:30.820" v="1108" actId="20577"/>
          <ac:spMkLst>
            <pc:docMk/>
            <pc:sldMk cId="2127966232" sldId="464"/>
            <ac:spMk id="5" creationId="{6A3D90F8-B63A-B5F8-F111-5F6D1DC155E4}"/>
          </ac:spMkLst>
        </pc:spChg>
        <pc:picChg chg="del">
          <ac:chgData name="OZAN UŞTUK" userId="S::ozanustuk@pers365.iyte.edu.tr::5dfea560-f632-4df9-a09c-02d256a20165" providerId="AD" clId="Web-{1CAC49EA-9FF9-6FAE-00AC-F61DC1E9E36E}" dt="2024-02-02T08:27:23.413" v="1104"/>
          <ac:picMkLst>
            <pc:docMk/>
            <pc:sldMk cId="2127966232" sldId="464"/>
            <ac:picMk id="6" creationId="{108AAEB2-A095-9F3A-722B-C9B8D09B1362}"/>
          </ac:picMkLst>
        </pc:picChg>
        <pc:picChg chg="add mod">
          <ac:chgData name="OZAN UŞTUK" userId="S::ozanustuk@pers365.iyte.edu.tr::5dfea560-f632-4df9-a09c-02d256a20165" providerId="AD" clId="Web-{1CAC49EA-9FF9-6FAE-00AC-F61DC1E9E36E}" dt="2024-02-02T08:35:20.286" v="1173" actId="1076"/>
          <ac:picMkLst>
            <pc:docMk/>
            <pc:sldMk cId="2127966232" sldId="464"/>
            <ac:picMk id="7" creationId="{CD19E5F8-3743-0C95-4C7D-555673CC189C}"/>
          </ac:picMkLst>
        </pc:picChg>
        <pc:picChg chg="del">
          <ac:chgData name="OZAN UŞTUK" userId="S::ozanustuk@pers365.iyte.edu.tr::5dfea560-f632-4df9-a09c-02d256a20165" providerId="AD" clId="Web-{1CAC49EA-9FF9-6FAE-00AC-F61DC1E9E36E}" dt="2024-02-02T08:27:24.444" v="1105"/>
          <ac:picMkLst>
            <pc:docMk/>
            <pc:sldMk cId="2127966232" sldId="464"/>
            <ac:picMk id="9" creationId="{839F61A8-C612-1998-B5F8-F239B98832B6}"/>
          </ac:picMkLst>
        </pc:picChg>
      </pc:sldChg>
    </pc:docChg>
  </pc:docChgLst>
  <pc:docChgLst>
    <pc:chgData name="DİKMEN YAKALI" userId="S::dikmenyakali@pers365.iyte.edu.tr::7f2dcc3b-0c19-470d-b3ac-6b6602a42c30" providerId="AD" clId="Web-{57051010-CCF4-B0BE-AD12-52C8B6F8672A}"/>
    <pc:docChg chg="modSld">
      <pc:chgData name="DİKMEN YAKALI" userId="S::dikmenyakali@pers365.iyte.edu.tr::7f2dcc3b-0c19-470d-b3ac-6b6602a42c30" providerId="AD" clId="Web-{57051010-CCF4-B0BE-AD12-52C8B6F8672A}" dt="2024-02-01T14:00:46.405" v="65" actId="1076"/>
      <pc:docMkLst>
        <pc:docMk/>
      </pc:docMkLst>
      <pc:sldChg chg="modSp">
        <pc:chgData name="DİKMEN YAKALI" userId="S::dikmenyakali@pers365.iyte.edu.tr::7f2dcc3b-0c19-470d-b3ac-6b6602a42c30" providerId="AD" clId="Web-{57051010-CCF4-B0BE-AD12-52C8B6F8672A}" dt="2024-02-01T13:40:58.622" v="2" actId="20577"/>
        <pc:sldMkLst>
          <pc:docMk/>
          <pc:sldMk cId="2163480025" sldId="442"/>
        </pc:sldMkLst>
        <pc:spChg chg="mod">
          <ac:chgData name="DİKMEN YAKALI" userId="S::dikmenyakali@pers365.iyte.edu.tr::7f2dcc3b-0c19-470d-b3ac-6b6602a42c30" providerId="AD" clId="Web-{57051010-CCF4-B0BE-AD12-52C8B6F8672A}" dt="2024-02-01T13:40:58.622" v="2" actId="20577"/>
          <ac:spMkLst>
            <pc:docMk/>
            <pc:sldMk cId="2163480025" sldId="442"/>
            <ac:spMk id="6" creationId="{738CB226-DD1E-B545-B7DD-5CD0189CC9B3}"/>
          </ac:spMkLst>
        </pc:spChg>
      </pc:sldChg>
      <pc:sldChg chg="modSp">
        <pc:chgData name="DİKMEN YAKALI" userId="S::dikmenyakali@pers365.iyte.edu.tr::7f2dcc3b-0c19-470d-b3ac-6b6602a42c30" providerId="AD" clId="Web-{57051010-CCF4-B0BE-AD12-52C8B6F8672A}" dt="2024-02-01T13:44:43.247" v="59" actId="20577"/>
        <pc:sldMkLst>
          <pc:docMk/>
          <pc:sldMk cId="815677704" sldId="453"/>
        </pc:sldMkLst>
        <pc:spChg chg="mod">
          <ac:chgData name="DİKMEN YAKALI" userId="S::dikmenyakali@pers365.iyte.edu.tr::7f2dcc3b-0c19-470d-b3ac-6b6602a42c30" providerId="AD" clId="Web-{57051010-CCF4-B0BE-AD12-52C8B6F8672A}" dt="2024-02-01T13:44:43.247" v="59" actId="20577"/>
          <ac:spMkLst>
            <pc:docMk/>
            <pc:sldMk cId="815677704" sldId="453"/>
            <ac:spMk id="9" creationId="{ADD776F1-AF66-4586-B985-F316332E7671}"/>
          </ac:spMkLst>
        </pc:spChg>
      </pc:sldChg>
      <pc:sldChg chg="addSp delSp modSp">
        <pc:chgData name="DİKMEN YAKALI" userId="S::dikmenyakali@pers365.iyte.edu.tr::7f2dcc3b-0c19-470d-b3ac-6b6602a42c30" providerId="AD" clId="Web-{57051010-CCF4-B0BE-AD12-52C8B6F8672A}" dt="2024-02-01T14:00:46.405" v="65" actId="1076"/>
        <pc:sldMkLst>
          <pc:docMk/>
          <pc:sldMk cId="2096704410" sldId="454"/>
        </pc:sldMkLst>
        <pc:spChg chg="del">
          <ac:chgData name="DİKMEN YAKALI" userId="S::dikmenyakali@pers365.iyte.edu.tr::7f2dcc3b-0c19-470d-b3ac-6b6602a42c30" providerId="AD" clId="Web-{57051010-CCF4-B0BE-AD12-52C8B6F8672A}" dt="2024-02-01T14:00:31.826" v="61"/>
          <ac:spMkLst>
            <pc:docMk/>
            <pc:sldMk cId="2096704410" sldId="454"/>
            <ac:spMk id="6" creationId="{CCFCB5AC-54E4-AC48-838A-EE6458402F9F}"/>
          </ac:spMkLst>
        </pc:spChg>
        <pc:picChg chg="add mod">
          <ac:chgData name="DİKMEN YAKALI" userId="S::dikmenyakali@pers365.iyte.edu.tr::7f2dcc3b-0c19-470d-b3ac-6b6602a42c30" providerId="AD" clId="Web-{57051010-CCF4-B0BE-AD12-52C8B6F8672A}" dt="2024-02-01T14:00:46.405" v="65" actId="1076"/>
          <ac:picMkLst>
            <pc:docMk/>
            <pc:sldMk cId="2096704410" sldId="454"/>
            <ac:picMk id="2" creationId="{14F20963-300D-CF5A-F527-8ED6F30C4E23}"/>
          </ac:picMkLst>
        </pc:picChg>
        <pc:picChg chg="mod">
          <ac:chgData name="DİKMEN YAKALI" userId="S::dikmenyakali@pers365.iyte.edu.tr::7f2dcc3b-0c19-470d-b3ac-6b6602a42c30" providerId="AD" clId="Web-{57051010-CCF4-B0BE-AD12-52C8B6F8672A}" dt="2024-02-01T13:59:39.181" v="60" actId="1076"/>
          <ac:picMkLst>
            <pc:docMk/>
            <pc:sldMk cId="2096704410" sldId="454"/>
            <ac:picMk id="8" creationId="{FD46138B-714F-EE45-CD25-397B1BC857A4}"/>
          </ac:picMkLst>
        </pc:picChg>
      </pc:sldChg>
    </pc:docChg>
  </pc:docChgLst>
  <pc:docChgLst>
    <pc:chgData name="DİKMEN YAKALI" userId="S::dikmenyakali@pers365.iyte.edu.tr::7f2dcc3b-0c19-470d-b3ac-6b6602a42c30" providerId="AD" clId="Web-{CE45644A-5F91-8F1C-A857-5679F9D1BE57}"/>
    <pc:docChg chg="addSld delSld modSld sldOrd modSection">
      <pc:chgData name="DİKMEN YAKALI" userId="S::dikmenyakali@pers365.iyte.edu.tr::7f2dcc3b-0c19-470d-b3ac-6b6602a42c30" providerId="AD" clId="Web-{CE45644A-5F91-8F1C-A857-5679F9D1BE57}" dt="2024-02-01T13:37:55.836" v="420" actId="1076"/>
      <pc:docMkLst>
        <pc:docMk/>
      </pc:docMkLst>
      <pc:sldChg chg="addSp modSp">
        <pc:chgData name="DİKMEN YAKALI" userId="S::dikmenyakali@pers365.iyte.edu.tr::7f2dcc3b-0c19-470d-b3ac-6b6602a42c30" providerId="AD" clId="Web-{CE45644A-5F91-8F1C-A857-5679F9D1BE57}" dt="2024-02-01T13:37:55.836" v="420" actId="1076"/>
        <pc:sldMkLst>
          <pc:docMk/>
          <pc:sldMk cId="872440129" sldId="398"/>
        </pc:sldMkLst>
        <pc:spChg chg="add mod">
          <ac:chgData name="DİKMEN YAKALI" userId="S::dikmenyakali@pers365.iyte.edu.tr::7f2dcc3b-0c19-470d-b3ac-6b6602a42c30" providerId="AD" clId="Web-{CE45644A-5F91-8F1C-A857-5679F9D1BE57}" dt="2024-02-01T13:37:55.836" v="420" actId="1076"/>
          <ac:spMkLst>
            <pc:docMk/>
            <pc:sldMk cId="872440129" sldId="398"/>
            <ac:spMk id="2" creationId="{26FA0E97-0D91-D62D-39D7-D0264C23664B}"/>
          </ac:spMkLst>
        </pc:spChg>
        <pc:graphicFrameChg chg="mod modGraphic">
          <ac:chgData name="DİKMEN YAKALI" userId="S::dikmenyakali@pers365.iyte.edu.tr::7f2dcc3b-0c19-470d-b3ac-6b6602a42c30" providerId="AD" clId="Web-{CE45644A-5F91-8F1C-A857-5679F9D1BE57}" dt="2024-02-01T13:25:19.562" v="319"/>
          <ac:graphicFrameMkLst>
            <pc:docMk/>
            <pc:sldMk cId="872440129" sldId="398"/>
            <ac:graphicFrameMk id="4" creationId="{5E4EF4AB-D4EE-8E40-8448-A0C18C14D142}"/>
          </ac:graphicFrameMkLst>
        </pc:graphicFrameChg>
      </pc:sldChg>
      <pc:sldChg chg="modSp">
        <pc:chgData name="DİKMEN YAKALI" userId="S::dikmenyakali@pers365.iyte.edu.tr::7f2dcc3b-0c19-470d-b3ac-6b6602a42c30" providerId="AD" clId="Web-{CE45644A-5F91-8F1C-A857-5679F9D1BE57}" dt="2024-02-01T13:28:58.084" v="358" actId="1076"/>
        <pc:sldMkLst>
          <pc:docMk/>
          <pc:sldMk cId="2076090791" sldId="429"/>
        </pc:sldMkLst>
        <pc:spChg chg="mod">
          <ac:chgData name="DİKMEN YAKALI" userId="S::dikmenyakali@pers365.iyte.edu.tr::7f2dcc3b-0c19-470d-b3ac-6b6602a42c30" providerId="AD" clId="Web-{CE45644A-5F91-8F1C-A857-5679F9D1BE57}" dt="2024-02-01T13:28:58.084" v="358" actId="1076"/>
          <ac:spMkLst>
            <pc:docMk/>
            <pc:sldMk cId="2076090791" sldId="429"/>
            <ac:spMk id="9" creationId="{ADD776F1-AF66-4586-B985-F316332E7671}"/>
          </ac:spMkLst>
        </pc:spChg>
        <pc:graphicFrameChg chg="mod modGraphic">
          <ac:chgData name="DİKMEN YAKALI" userId="S::dikmenyakali@pers365.iyte.edu.tr::7f2dcc3b-0c19-470d-b3ac-6b6602a42c30" providerId="AD" clId="Web-{CE45644A-5F91-8F1C-A857-5679F9D1BE57}" dt="2024-02-01T13:26:19.220" v="321"/>
          <ac:graphicFrameMkLst>
            <pc:docMk/>
            <pc:sldMk cId="2076090791" sldId="429"/>
            <ac:graphicFrameMk id="7" creationId="{C1CE4618-34B9-40F0-B07C-637FDBC5E709}"/>
          </ac:graphicFrameMkLst>
        </pc:graphicFrameChg>
      </pc:sldChg>
      <pc:sldChg chg="modSp">
        <pc:chgData name="DİKMEN YAKALI" userId="S::dikmenyakali@pers365.iyte.edu.tr::7f2dcc3b-0c19-470d-b3ac-6b6602a42c30" providerId="AD" clId="Web-{CE45644A-5F91-8F1C-A857-5679F9D1BE57}" dt="2024-02-01T12:51:05.480" v="8" actId="20577"/>
        <pc:sldMkLst>
          <pc:docMk/>
          <pc:sldMk cId="2163480025" sldId="442"/>
        </pc:sldMkLst>
        <pc:spChg chg="mod">
          <ac:chgData name="DİKMEN YAKALI" userId="S::dikmenyakali@pers365.iyte.edu.tr::7f2dcc3b-0c19-470d-b3ac-6b6602a42c30" providerId="AD" clId="Web-{CE45644A-5F91-8F1C-A857-5679F9D1BE57}" dt="2024-02-01T12:51:05.480" v="8" actId="20577"/>
          <ac:spMkLst>
            <pc:docMk/>
            <pc:sldMk cId="2163480025" sldId="442"/>
            <ac:spMk id="6" creationId="{738CB226-DD1E-B545-B7DD-5CD0189CC9B3}"/>
          </ac:spMkLst>
        </pc:spChg>
      </pc:sldChg>
      <pc:sldChg chg="delSp modSp">
        <pc:chgData name="DİKMEN YAKALI" userId="S::dikmenyakali@pers365.iyte.edu.tr::7f2dcc3b-0c19-470d-b3ac-6b6602a42c30" providerId="AD" clId="Web-{CE45644A-5F91-8F1C-A857-5679F9D1BE57}" dt="2024-02-01T13:16:48.951" v="126" actId="20577"/>
        <pc:sldMkLst>
          <pc:docMk/>
          <pc:sldMk cId="422551548" sldId="450"/>
        </pc:sldMkLst>
        <pc:spChg chg="mod">
          <ac:chgData name="DİKMEN YAKALI" userId="S::dikmenyakali@pers365.iyte.edu.tr::7f2dcc3b-0c19-470d-b3ac-6b6602a42c30" providerId="AD" clId="Web-{CE45644A-5F91-8F1C-A857-5679F9D1BE57}" dt="2024-02-01T13:16:48.951" v="126" actId="20577"/>
          <ac:spMkLst>
            <pc:docMk/>
            <pc:sldMk cId="422551548" sldId="450"/>
            <ac:spMk id="9" creationId="{64B91339-5E09-4C09-7C4C-2F9EA5CEBF31}"/>
          </ac:spMkLst>
        </pc:spChg>
        <pc:picChg chg="del">
          <ac:chgData name="DİKMEN YAKALI" userId="S::dikmenyakali@pers365.iyte.edu.tr::7f2dcc3b-0c19-470d-b3ac-6b6602a42c30" providerId="AD" clId="Web-{CE45644A-5F91-8F1C-A857-5679F9D1BE57}" dt="2024-02-01T13:16:29.857" v="122"/>
          <ac:picMkLst>
            <pc:docMk/>
            <pc:sldMk cId="422551548" sldId="450"/>
            <ac:picMk id="8" creationId="{8F9E0C8B-BC6A-588E-7503-9D22F68BCBDE}"/>
          </ac:picMkLst>
        </pc:picChg>
        <pc:picChg chg="del">
          <ac:chgData name="DİKMEN YAKALI" userId="S::dikmenyakali@pers365.iyte.edu.tr::7f2dcc3b-0c19-470d-b3ac-6b6602a42c30" providerId="AD" clId="Web-{CE45644A-5F91-8F1C-A857-5679F9D1BE57}" dt="2024-02-01T13:16:28.701" v="121"/>
          <ac:picMkLst>
            <pc:docMk/>
            <pc:sldMk cId="422551548" sldId="450"/>
            <ac:picMk id="11" creationId="{08E41866-BF54-D6B4-75EF-21C8BC39DB2D}"/>
          </ac:picMkLst>
        </pc:picChg>
      </pc:sldChg>
      <pc:sldChg chg="modSp">
        <pc:chgData name="DİKMEN YAKALI" userId="S::dikmenyakali@pers365.iyte.edu.tr::7f2dcc3b-0c19-470d-b3ac-6b6602a42c30" providerId="AD" clId="Web-{CE45644A-5F91-8F1C-A857-5679F9D1BE57}" dt="2024-02-01T13:35:42.254" v="391" actId="20577"/>
        <pc:sldMkLst>
          <pc:docMk/>
          <pc:sldMk cId="815677704" sldId="453"/>
        </pc:sldMkLst>
        <pc:spChg chg="mod">
          <ac:chgData name="DİKMEN YAKALI" userId="S::dikmenyakali@pers365.iyte.edu.tr::7f2dcc3b-0c19-470d-b3ac-6b6602a42c30" providerId="AD" clId="Web-{CE45644A-5F91-8F1C-A857-5679F9D1BE57}" dt="2024-02-01T13:35:42.254" v="391" actId="20577"/>
          <ac:spMkLst>
            <pc:docMk/>
            <pc:sldMk cId="815677704" sldId="453"/>
            <ac:spMk id="9" creationId="{ADD776F1-AF66-4586-B985-F316332E7671}"/>
          </ac:spMkLst>
        </pc:spChg>
      </pc:sldChg>
      <pc:sldChg chg="addSp delSp modSp ord">
        <pc:chgData name="DİKMEN YAKALI" userId="S::dikmenyakali@pers365.iyte.edu.tr::7f2dcc3b-0c19-470d-b3ac-6b6602a42c30" providerId="AD" clId="Web-{CE45644A-5F91-8F1C-A857-5679F9D1BE57}" dt="2024-02-01T13:20:06.395" v="151" actId="20577"/>
        <pc:sldMkLst>
          <pc:docMk/>
          <pc:sldMk cId="2096704410" sldId="454"/>
        </pc:sldMkLst>
        <pc:spChg chg="mod">
          <ac:chgData name="DİKMEN YAKALI" userId="S::dikmenyakali@pers365.iyte.edu.tr::7f2dcc3b-0c19-470d-b3ac-6b6602a42c30" providerId="AD" clId="Web-{CE45644A-5F91-8F1C-A857-5679F9D1BE57}" dt="2024-02-01T13:20:06.395" v="151" actId="20577"/>
          <ac:spMkLst>
            <pc:docMk/>
            <pc:sldMk cId="2096704410" sldId="454"/>
            <ac:spMk id="5" creationId="{00000000-0000-0000-0000-000000000000}"/>
          </ac:spMkLst>
        </pc:spChg>
        <pc:picChg chg="add del mod">
          <ac:chgData name="DİKMEN YAKALI" userId="S::dikmenyakali@pers365.iyte.edu.tr::7f2dcc3b-0c19-470d-b3ac-6b6602a42c30" providerId="AD" clId="Web-{CE45644A-5F91-8F1C-A857-5679F9D1BE57}" dt="2024-02-01T12:57:08.741" v="47"/>
          <ac:picMkLst>
            <pc:docMk/>
            <pc:sldMk cId="2096704410" sldId="454"/>
            <ac:picMk id="2" creationId="{E5BB52B9-675F-A681-7BA8-BBB3AF0693F4}"/>
          </ac:picMkLst>
        </pc:picChg>
        <pc:picChg chg="add del mod">
          <ac:chgData name="DİKMEN YAKALI" userId="S::dikmenyakali@pers365.iyte.edu.tr::7f2dcc3b-0c19-470d-b3ac-6b6602a42c30" providerId="AD" clId="Web-{CE45644A-5F91-8F1C-A857-5679F9D1BE57}" dt="2024-02-01T12:57:09.694" v="48"/>
          <ac:picMkLst>
            <pc:docMk/>
            <pc:sldMk cId="2096704410" sldId="454"/>
            <ac:picMk id="7" creationId="{D59E41F5-823B-8D53-B388-C1B5064C7B47}"/>
          </ac:picMkLst>
        </pc:picChg>
        <pc:picChg chg="add mod">
          <ac:chgData name="DİKMEN YAKALI" userId="S::dikmenyakali@pers365.iyte.edu.tr::7f2dcc3b-0c19-470d-b3ac-6b6602a42c30" providerId="AD" clId="Web-{CE45644A-5F91-8F1C-A857-5679F9D1BE57}" dt="2024-02-01T12:58:06.071" v="82" actId="14100"/>
          <ac:picMkLst>
            <pc:docMk/>
            <pc:sldMk cId="2096704410" sldId="454"/>
            <ac:picMk id="8" creationId="{FD46138B-714F-EE45-CD25-397B1BC857A4}"/>
          </ac:picMkLst>
        </pc:picChg>
      </pc:sldChg>
      <pc:sldChg chg="addSp delSp modSp add replId">
        <pc:chgData name="DİKMEN YAKALI" userId="S::dikmenyakali@pers365.iyte.edu.tr::7f2dcc3b-0c19-470d-b3ac-6b6602a42c30" providerId="AD" clId="Web-{CE45644A-5F91-8F1C-A857-5679F9D1BE57}" dt="2024-02-01T13:20:37.349" v="177" actId="14100"/>
        <pc:sldMkLst>
          <pc:docMk/>
          <pc:sldMk cId="585875652" sldId="457"/>
        </pc:sldMkLst>
        <pc:spChg chg="mod">
          <ac:chgData name="DİKMEN YAKALI" userId="S::dikmenyakali@pers365.iyte.edu.tr::7f2dcc3b-0c19-470d-b3ac-6b6602a42c30" providerId="AD" clId="Web-{CE45644A-5F91-8F1C-A857-5679F9D1BE57}" dt="2024-02-01T13:20:37.349" v="177" actId="14100"/>
          <ac:spMkLst>
            <pc:docMk/>
            <pc:sldMk cId="585875652" sldId="457"/>
            <ac:spMk id="5" creationId="{5214733C-697A-3154-89EB-AD8260B1D84D}"/>
          </ac:spMkLst>
        </pc:spChg>
        <pc:picChg chg="del">
          <ac:chgData name="DİKMEN YAKALI" userId="S::dikmenyakali@pers365.iyte.edu.tr::7f2dcc3b-0c19-470d-b3ac-6b6602a42c30" providerId="AD" clId="Web-{CE45644A-5F91-8F1C-A857-5679F9D1BE57}" dt="2024-02-01T12:55:03.597" v="24"/>
          <ac:picMkLst>
            <pc:docMk/>
            <pc:sldMk cId="585875652" sldId="457"/>
            <ac:picMk id="2" creationId="{583E035A-76B0-A15D-2D0A-52DAD5A2CFA2}"/>
          </ac:picMkLst>
        </pc:picChg>
        <pc:picChg chg="del">
          <ac:chgData name="DİKMEN YAKALI" userId="S::dikmenyakali@pers365.iyte.edu.tr::7f2dcc3b-0c19-470d-b3ac-6b6602a42c30" providerId="AD" clId="Web-{CE45644A-5F91-8F1C-A857-5679F9D1BE57}" dt="2024-02-01T12:55:05.940" v="25"/>
          <ac:picMkLst>
            <pc:docMk/>
            <pc:sldMk cId="585875652" sldId="457"/>
            <ac:picMk id="7" creationId="{48CA149E-9D3D-AB54-172E-2E5D4778D641}"/>
          </ac:picMkLst>
        </pc:picChg>
        <pc:picChg chg="add mod">
          <ac:chgData name="DİKMEN YAKALI" userId="S::dikmenyakali@pers365.iyte.edu.tr::7f2dcc3b-0c19-470d-b3ac-6b6602a42c30" providerId="AD" clId="Web-{CE45644A-5F91-8F1C-A857-5679F9D1BE57}" dt="2024-02-01T12:55:31.051" v="30" actId="14100"/>
          <ac:picMkLst>
            <pc:docMk/>
            <pc:sldMk cId="585875652" sldId="457"/>
            <ac:picMk id="8" creationId="{ADB26B21-200D-3CAC-2105-80321ACD8D9D}"/>
          </ac:picMkLst>
        </pc:picChg>
        <pc:picChg chg="add mod">
          <ac:chgData name="DİKMEN YAKALI" userId="S::dikmenyakali@pers365.iyte.edu.tr::7f2dcc3b-0c19-470d-b3ac-6b6602a42c30" providerId="AD" clId="Web-{CE45644A-5F91-8F1C-A857-5679F9D1BE57}" dt="2024-02-01T12:55:55.583" v="35" actId="14100"/>
          <ac:picMkLst>
            <pc:docMk/>
            <pc:sldMk cId="585875652" sldId="457"/>
            <ac:picMk id="10" creationId="{DA489685-1369-10D0-6353-ACF205AA2E56}"/>
          </ac:picMkLst>
        </pc:picChg>
      </pc:sldChg>
      <pc:sldChg chg="addSp delSp modSp add replId">
        <pc:chgData name="DİKMEN YAKALI" userId="S::dikmenyakali@pers365.iyte.edu.tr::7f2dcc3b-0c19-470d-b3ac-6b6602a42c30" providerId="AD" clId="Web-{CE45644A-5F91-8F1C-A857-5679F9D1BE57}" dt="2024-02-01T13:37:02.459" v="411" actId="20577"/>
        <pc:sldMkLst>
          <pc:docMk/>
          <pc:sldMk cId="1579139957" sldId="458"/>
        </pc:sldMkLst>
        <pc:spChg chg="mod">
          <ac:chgData name="DİKMEN YAKALI" userId="S::dikmenyakali@pers365.iyte.edu.tr::7f2dcc3b-0c19-470d-b3ac-6b6602a42c30" providerId="AD" clId="Web-{CE45644A-5F91-8F1C-A857-5679F9D1BE57}" dt="2024-02-01T13:37:02.459" v="411" actId="20577"/>
          <ac:spMkLst>
            <pc:docMk/>
            <pc:sldMk cId="1579139957" sldId="458"/>
            <ac:spMk id="5" creationId="{87FCC800-B92C-66FB-1C55-6A587E38FCFF}"/>
          </ac:spMkLst>
        </pc:spChg>
        <pc:spChg chg="del">
          <ac:chgData name="DİKMEN YAKALI" userId="S::dikmenyakali@pers365.iyte.edu.tr::7f2dcc3b-0c19-470d-b3ac-6b6602a42c30" providerId="AD" clId="Web-{CE45644A-5F91-8F1C-A857-5679F9D1BE57}" dt="2024-02-01T13:06:38.994" v="99"/>
          <ac:spMkLst>
            <pc:docMk/>
            <pc:sldMk cId="1579139957" sldId="458"/>
            <ac:spMk id="6" creationId="{3753AE56-AD9B-4CA1-324A-A38D1CA5BA11}"/>
          </ac:spMkLst>
        </pc:spChg>
        <pc:spChg chg="add del mod">
          <ac:chgData name="DİKMEN YAKALI" userId="S::dikmenyakali@pers365.iyte.edu.tr::7f2dcc3b-0c19-470d-b3ac-6b6602a42c30" providerId="AD" clId="Web-{CE45644A-5F91-8F1C-A857-5679F9D1BE57}" dt="2024-02-01T13:07:10.776" v="110"/>
          <ac:spMkLst>
            <pc:docMk/>
            <pc:sldMk cId="1579139957" sldId="458"/>
            <ac:spMk id="7" creationId="{18506835-4B61-4464-F212-814F87B9319D}"/>
          </ac:spMkLst>
        </pc:spChg>
        <pc:picChg chg="add mod">
          <ac:chgData name="DİKMEN YAKALI" userId="S::dikmenyakali@pers365.iyte.edu.tr::7f2dcc3b-0c19-470d-b3ac-6b6602a42c30" providerId="AD" clId="Web-{CE45644A-5F91-8F1C-A857-5679F9D1BE57}" dt="2024-02-01T12:58:24.400" v="83" actId="14100"/>
          <ac:picMkLst>
            <pc:docMk/>
            <pc:sldMk cId="1579139957" sldId="458"/>
            <ac:picMk id="2" creationId="{E5846280-6CB6-943C-8EF7-4A9F73DB1FFF}"/>
          </ac:picMkLst>
        </pc:picChg>
        <pc:picChg chg="del">
          <ac:chgData name="DİKMEN YAKALI" userId="S::dikmenyakali@pers365.iyte.edu.tr::7f2dcc3b-0c19-470d-b3ac-6b6602a42c30" providerId="AD" clId="Web-{CE45644A-5F91-8F1C-A857-5679F9D1BE57}" dt="2024-02-01T12:56:05.755" v="37"/>
          <ac:picMkLst>
            <pc:docMk/>
            <pc:sldMk cId="1579139957" sldId="458"/>
            <ac:picMk id="8" creationId="{44437C09-9BA6-BAB1-DBCF-99267A0CCD6A}"/>
          </ac:picMkLst>
        </pc:picChg>
        <pc:picChg chg="del">
          <ac:chgData name="DİKMEN YAKALI" userId="S::dikmenyakali@pers365.iyte.edu.tr::7f2dcc3b-0c19-470d-b3ac-6b6602a42c30" providerId="AD" clId="Web-{CE45644A-5F91-8F1C-A857-5679F9D1BE57}" dt="2024-02-01T12:56:06.708" v="38"/>
          <ac:picMkLst>
            <pc:docMk/>
            <pc:sldMk cId="1579139957" sldId="458"/>
            <ac:picMk id="10" creationId="{48E99F43-378D-CB28-0ABD-DEBF6784F64E}"/>
          </ac:picMkLst>
        </pc:picChg>
        <pc:picChg chg="add del mod">
          <ac:chgData name="DİKMEN YAKALI" userId="S::dikmenyakali@pers365.iyte.edu.tr::7f2dcc3b-0c19-470d-b3ac-6b6602a42c30" providerId="AD" clId="Web-{CE45644A-5F91-8F1C-A857-5679F9D1BE57}" dt="2024-02-01T13:21:04.881" v="191"/>
          <ac:picMkLst>
            <pc:docMk/>
            <pc:sldMk cId="1579139957" sldId="458"/>
            <ac:picMk id="11" creationId="{744BDD7F-E446-AB62-C677-05118500DA29}"/>
          </ac:picMkLst>
        </pc:picChg>
        <pc:picChg chg="add mod">
          <ac:chgData name="DİKMEN YAKALI" userId="S::dikmenyakali@pers365.iyte.edu.tr::7f2dcc3b-0c19-470d-b3ac-6b6602a42c30" providerId="AD" clId="Web-{CE45644A-5F91-8F1C-A857-5679F9D1BE57}" dt="2024-02-01T13:36:08.583" v="399" actId="14100"/>
          <ac:picMkLst>
            <pc:docMk/>
            <pc:sldMk cId="1579139957" sldId="458"/>
            <ac:picMk id="12" creationId="{86130C52-DB77-333B-DCE7-0F47F281FB99}"/>
          </ac:picMkLst>
        </pc:picChg>
      </pc:sldChg>
      <pc:sldChg chg="modSp add ord replId">
        <pc:chgData name="DİKMEN YAKALI" userId="S::dikmenyakali@pers365.iyte.edu.tr::7f2dcc3b-0c19-470d-b3ac-6b6602a42c30" providerId="AD" clId="Web-{CE45644A-5F91-8F1C-A857-5679F9D1BE57}" dt="2024-02-01T13:20:20.693" v="162" actId="14100"/>
        <pc:sldMkLst>
          <pc:docMk/>
          <pc:sldMk cId="3055056388" sldId="459"/>
        </pc:sldMkLst>
        <pc:spChg chg="mod">
          <ac:chgData name="DİKMEN YAKALI" userId="S::dikmenyakali@pers365.iyte.edu.tr::7f2dcc3b-0c19-470d-b3ac-6b6602a42c30" providerId="AD" clId="Web-{CE45644A-5F91-8F1C-A857-5679F9D1BE57}" dt="2024-02-01T13:20:20.693" v="162" actId="14100"/>
          <ac:spMkLst>
            <pc:docMk/>
            <pc:sldMk cId="3055056388" sldId="459"/>
            <ac:spMk id="5" creationId="{F4EE1D20-A9E3-C06E-137E-7CB5CAA9E081}"/>
          </ac:spMkLst>
        </pc:spChg>
      </pc:sldChg>
      <pc:sldChg chg="addSp delSp modSp add ord replId">
        <pc:chgData name="DİKMEN YAKALI" userId="S::dikmenyakali@pers365.iyte.edu.tr::7f2dcc3b-0c19-470d-b3ac-6b6602a42c30" providerId="AD" clId="Web-{CE45644A-5F91-8F1C-A857-5679F9D1BE57}" dt="2024-02-01T13:21:19.382" v="206" actId="14100"/>
        <pc:sldMkLst>
          <pc:docMk/>
          <pc:sldMk cId="595572589" sldId="460"/>
        </pc:sldMkLst>
        <pc:spChg chg="mod">
          <ac:chgData name="DİKMEN YAKALI" userId="S::dikmenyakali@pers365.iyte.edu.tr::7f2dcc3b-0c19-470d-b3ac-6b6602a42c30" providerId="AD" clId="Web-{CE45644A-5F91-8F1C-A857-5679F9D1BE57}" dt="2024-02-01T13:21:19.382" v="206" actId="14100"/>
          <ac:spMkLst>
            <pc:docMk/>
            <pc:sldMk cId="595572589" sldId="460"/>
            <ac:spMk id="5" creationId="{174F9E03-3A2B-7210-443C-03D2CB11085B}"/>
          </ac:spMkLst>
        </pc:spChg>
        <pc:spChg chg="del">
          <ac:chgData name="DİKMEN YAKALI" userId="S::dikmenyakali@pers365.iyte.edu.tr::7f2dcc3b-0c19-470d-b3ac-6b6602a42c30" providerId="AD" clId="Web-{CE45644A-5F91-8F1C-A857-5679F9D1BE57}" dt="2024-02-01T13:05:27.211" v="92"/>
          <ac:spMkLst>
            <pc:docMk/>
            <pc:sldMk cId="595572589" sldId="460"/>
            <ac:spMk id="6" creationId="{A4D10B28-2E28-9490-1BC0-F61B5B8E8E3A}"/>
          </ac:spMkLst>
        </pc:spChg>
        <pc:spChg chg="add mod">
          <ac:chgData name="DİKMEN YAKALI" userId="S::dikmenyakali@pers365.iyte.edu.tr::7f2dcc3b-0c19-470d-b3ac-6b6602a42c30" providerId="AD" clId="Web-{CE45644A-5F91-8F1C-A857-5679F9D1BE57}" dt="2024-02-01T13:07:50.309" v="120" actId="20577"/>
          <ac:spMkLst>
            <pc:docMk/>
            <pc:sldMk cId="595572589" sldId="460"/>
            <ac:spMk id="8" creationId="{18506835-4B61-4464-F212-814F87B9319D}"/>
          </ac:spMkLst>
        </pc:spChg>
        <pc:picChg chg="del">
          <ac:chgData name="DİKMEN YAKALI" userId="S::dikmenyakali@pers365.iyte.edu.tr::7f2dcc3b-0c19-470d-b3ac-6b6602a42c30" providerId="AD" clId="Web-{CE45644A-5F91-8F1C-A857-5679F9D1BE57}" dt="2024-02-01T13:01:05.483" v="85"/>
          <ac:picMkLst>
            <pc:docMk/>
            <pc:sldMk cId="595572589" sldId="460"/>
            <ac:picMk id="2" creationId="{6CEB781A-71BE-998E-9BB4-A9CBA93C1123}"/>
          </ac:picMkLst>
        </pc:picChg>
        <pc:picChg chg="add mod">
          <ac:chgData name="DİKMEN YAKALI" userId="S::dikmenyakali@pers365.iyte.edu.tr::7f2dcc3b-0c19-470d-b3ac-6b6602a42c30" providerId="AD" clId="Web-{CE45644A-5F91-8F1C-A857-5679F9D1BE57}" dt="2024-02-01T13:02:38.408" v="91" actId="1076"/>
          <ac:picMkLst>
            <pc:docMk/>
            <pc:sldMk cId="595572589" sldId="460"/>
            <ac:picMk id="7" creationId="{DC82D545-068B-C435-A0A5-E85186FBF294}"/>
          </ac:picMkLst>
        </pc:picChg>
      </pc:sldChg>
      <pc:sldChg chg="addSp delSp modSp add del replId">
        <pc:chgData name="DİKMEN YAKALI" userId="S::dikmenyakali@pers365.iyte.edu.tr::7f2dcc3b-0c19-470d-b3ac-6b6602a42c30" providerId="AD" clId="Web-{CE45644A-5F91-8F1C-A857-5679F9D1BE57}" dt="2024-02-01T13:23:11.089" v="221"/>
        <pc:sldMkLst>
          <pc:docMk/>
          <pc:sldMk cId="837745559" sldId="461"/>
        </pc:sldMkLst>
        <pc:spChg chg="mod">
          <ac:chgData name="DİKMEN YAKALI" userId="S::dikmenyakali@pers365.iyte.edu.tr::7f2dcc3b-0c19-470d-b3ac-6b6602a42c30" providerId="AD" clId="Web-{CE45644A-5F91-8F1C-A857-5679F9D1BE57}" dt="2024-02-01T13:22:22.962" v="210" actId="20577"/>
          <ac:spMkLst>
            <pc:docMk/>
            <pc:sldMk cId="837745559" sldId="461"/>
            <ac:spMk id="5" creationId="{3B1BC2AA-4639-D076-9E0A-1D20886BAC11}"/>
          </ac:spMkLst>
        </pc:spChg>
        <pc:spChg chg="del">
          <ac:chgData name="DİKMEN YAKALI" userId="S::dikmenyakali@pers365.iyte.edu.tr::7f2dcc3b-0c19-470d-b3ac-6b6602a42c30" providerId="AD" clId="Web-{CE45644A-5F91-8F1C-A857-5679F9D1BE57}" dt="2024-02-01T13:22:31.119" v="212"/>
          <ac:spMkLst>
            <pc:docMk/>
            <pc:sldMk cId="837745559" sldId="461"/>
            <ac:spMk id="8" creationId="{96B5BE44-DAFF-D041-BB8A-A8F2A97C1FD2}"/>
          </ac:spMkLst>
        </pc:spChg>
        <pc:picChg chg="add mod">
          <ac:chgData name="DİKMEN YAKALI" userId="S::dikmenyakali@pers365.iyte.edu.tr::7f2dcc3b-0c19-470d-b3ac-6b6602a42c30" providerId="AD" clId="Web-{CE45644A-5F91-8F1C-A857-5679F9D1BE57}" dt="2024-02-01T13:22:58.432" v="219" actId="14100"/>
          <ac:picMkLst>
            <pc:docMk/>
            <pc:sldMk cId="837745559" sldId="461"/>
            <ac:picMk id="2" creationId="{268F773F-54E1-FA62-BA38-B3B942074894}"/>
          </ac:picMkLst>
        </pc:picChg>
        <pc:picChg chg="del">
          <ac:chgData name="DİKMEN YAKALI" userId="S::dikmenyakali@pers365.iyte.edu.tr::7f2dcc3b-0c19-470d-b3ac-6b6602a42c30" providerId="AD" clId="Web-{CE45644A-5F91-8F1C-A857-5679F9D1BE57}" dt="2024-02-01T13:22:26.837" v="211"/>
          <ac:picMkLst>
            <pc:docMk/>
            <pc:sldMk cId="837745559" sldId="461"/>
            <ac:picMk id="7" creationId="{CB958BB1-3665-5F96-ED60-B0BCC223EB8E}"/>
          </ac:picMkLst>
        </pc:picChg>
      </pc:sldChg>
    </pc:docChg>
  </pc:docChgLst>
  <pc:docChgLst>
    <pc:chgData name="NUKET DALCI" userId="S::nuketdalci@pers365.iyte.edu.tr::5745f88b-84ad-48d6-a831-5eac20b3847a" providerId="AD" clId="Web-{4E65A79F-A6FD-48B7-9C3D-02987757D3EB}"/>
    <pc:docChg chg="modSld">
      <pc:chgData name="NUKET DALCI" userId="S::nuketdalci@pers365.iyte.edu.tr::5745f88b-84ad-48d6-a831-5eac20b3847a" providerId="AD" clId="Web-{4E65A79F-A6FD-48B7-9C3D-02987757D3EB}" dt="2024-02-02T09:12:33.732" v="135" actId="20577"/>
      <pc:docMkLst>
        <pc:docMk/>
      </pc:docMkLst>
      <pc:sldChg chg="delSp modSp">
        <pc:chgData name="NUKET DALCI" userId="S::nuketdalci@pers365.iyte.edu.tr::5745f88b-84ad-48d6-a831-5eac20b3847a" providerId="AD" clId="Web-{4E65A79F-A6FD-48B7-9C3D-02987757D3EB}" dt="2024-02-02T09:12:33.732" v="135" actId="20577"/>
        <pc:sldMkLst>
          <pc:docMk/>
          <pc:sldMk cId="3277189099" sldId="414"/>
        </pc:sldMkLst>
        <pc:spChg chg="mod">
          <ac:chgData name="NUKET DALCI" userId="S::nuketdalci@pers365.iyte.edu.tr::5745f88b-84ad-48d6-a831-5eac20b3847a" providerId="AD" clId="Web-{4E65A79F-A6FD-48B7-9C3D-02987757D3EB}" dt="2024-02-02T09:12:33.732" v="135" actId="20577"/>
          <ac:spMkLst>
            <pc:docMk/>
            <pc:sldMk cId="3277189099" sldId="414"/>
            <ac:spMk id="2" creationId="{00000000-0000-0000-0000-000000000000}"/>
          </ac:spMkLst>
        </pc:spChg>
        <pc:picChg chg="del">
          <ac:chgData name="NUKET DALCI" userId="S::nuketdalci@pers365.iyte.edu.tr::5745f88b-84ad-48d6-a831-5eac20b3847a" providerId="AD" clId="Web-{4E65A79F-A6FD-48B7-9C3D-02987757D3EB}" dt="2024-02-02T08:54:52.577" v="0"/>
          <ac:picMkLst>
            <pc:docMk/>
            <pc:sldMk cId="3277189099" sldId="414"/>
            <ac:picMk id="9" creationId="{7AF9374C-7782-59CD-14E6-2656D76378AC}"/>
          </ac:picMkLst>
        </pc:picChg>
        <pc:picChg chg="del">
          <ac:chgData name="NUKET DALCI" userId="S::nuketdalci@pers365.iyte.edu.tr::5745f88b-84ad-48d6-a831-5eac20b3847a" providerId="AD" clId="Web-{4E65A79F-A6FD-48B7-9C3D-02987757D3EB}" dt="2024-02-02T08:54:57.217" v="1"/>
          <ac:picMkLst>
            <pc:docMk/>
            <pc:sldMk cId="3277189099" sldId="414"/>
            <ac:picMk id="11" creationId="{AA41335F-FD06-DF14-AE0A-1F5B049757FD}"/>
          </ac:picMkLst>
        </pc:picChg>
      </pc:sldChg>
    </pc:docChg>
  </pc:docChgLst>
  <pc:docChgLst>
    <pc:chgData name="OZAN UŞTUK" userId="S::ozanustuk@pers365.iyte.edu.tr::5dfea560-f632-4df9-a09c-02d256a20165" providerId="AD" clId="Web-{E05D6A1C-EE5B-7AAD-3D40-442DB8D3384A}"/>
    <pc:docChg chg="modSld">
      <pc:chgData name="OZAN UŞTUK" userId="S::ozanustuk@pers365.iyte.edu.tr::5dfea560-f632-4df9-a09c-02d256a20165" providerId="AD" clId="Web-{E05D6A1C-EE5B-7AAD-3D40-442DB8D3384A}" dt="2024-01-31T18:05:12.384" v="26" actId="14100"/>
      <pc:docMkLst>
        <pc:docMk/>
      </pc:docMkLst>
      <pc:sldChg chg="modSp">
        <pc:chgData name="OZAN UŞTUK" userId="S::ozanustuk@pers365.iyte.edu.tr::5dfea560-f632-4df9-a09c-02d256a20165" providerId="AD" clId="Web-{E05D6A1C-EE5B-7AAD-3D40-442DB8D3384A}" dt="2024-01-31T18:05:12.384" v="26" actId="14100"/>
        <pc:sldMkLst>
          <pc:docMk/>
          <pc:sldMk cId="1533539612" sldId="415"/>
        </pc:sldMkLst>
        <pc:spChg chg="mod">
          <ac:chgData name="OZAN UŞTUK" userId="S::ozanustuk@pers365.iyte.edu.tr::5dfea560-f632-4df9-a09c-02d256a20165" providerId="AD" clId="Web-{E05D6A1C-EE5B-7AAD-3D40-442DB8D3384A}" dt="2024-01-31T18:05:12.384" v="26" actId="14100"/>
          <ac:spMkLst>
            <pc:docMk/>
            <pc:sldMk cId="1533539612" sldId="415"/>
            <ac:spMk id="5" creationId="{2294A579-9A90-764E-8C56-8494784DA32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2BD473-8775-C142-A662-1E474C8170A8}" type="doc">
      <dgm:prSet loTypeId="urn:microsoft.com/office/officeart/2005/8/layout/vList5" loCatId="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E80B51F-6DE7-3A45-9905-5CE4513F691C}">
      <dgm:prSet phldrT="[Text]"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3200" b="1" dirty="0">
              <a:solidFill>
                <a:srgbClr val="A40304"/>
              </a:solidFill>
            </a:rPr>
            <a:t>Yasemin ÖZCAN GÖNÜLAL</a:t>
          </a:r>
        </a:p>
      </dgm:t>
    </dgm:pt>
    <dgm:pt modelId="{E4C69EEC-BB9E-AE40-89CB-7A30473C0A51}" type="parTrans" cxnId="{87B384AF-0EAD-6440-B590-BCAF193BA9BB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E27C258-EC2A-D14C-9035-449AF42C0C64}" type="sibTrans" cxnId="{87B384AF-0EAD-6440-B590-BCAF193BA9BB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89FFD83F-347C-6743-AB3E-E56AD49C042D}">
      <dgm:prSet phldrT="[Text]" custT="1"/>
      <dgm:spPr/>
      <dgm:t>
        <a:bodyPr/>
        <a:lstStyle/>
        <a:p>
          <a:pPr algn="ctr"/>
          <a:r>
            <a:rPr lang="en-US" sz="3200" b="1" err="1">
              <a:solidFill>
                <a:srgbClr val="A40304"/>
              </a:solidFill>
            </a:rPr>
            <a:t>Ozan</a:t>
          </a:r>
          <a:r>
            <a:rPr lang="en-US" sz="3200" b="1">
              <a:solidFill>
                <a:srgbClr val="A40304"/>
              </a:solidFill>
            </a:rPr>
            <a:t> UŞTUK</a:t>
          </a:r>
        </a:p>
      </dgm:t>
    </dgm:pt>
    <dgm:pt modelId="{2119B426-C46F-6742-A412-7C24B041AB27}" type="parTrans" cxnId="{97ED31A9-1484-5E47-B1D7-13B119BEF1E5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6A559745-3E92-D04C-B619-93BA0711BCFB}" type="sibTrans" cxnId="{97ED31A9-1484-5E47-B1D7-13B119BEF1E5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289A39F-E4F7-4543-AC9A-27A3FF195360}" type="pres">
      <dgm:prSet presAssocID="{312BD473-8775-C142-A662-1E474C8170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F4F8546-F09C-9B41-A263-B765D9F832F6}" type="pres">
      <dgm:prSet presAssocID="{4E80B51F-6DE7-3A45-9905-5CE4513F691C}" presName="linNode" presStyleCnt="0"/>
      <dgm:spPr/>
    </dgm:pt>
    <dgm:pt modelId="{61424E6B-57F6-DC4A-8030-380399341503}" type="pres">
      <dgm:prSet presAssocID="{4E80B51F-6DE7-3A45-9905-5CE4513F691C}" presName="parentText" presStyleLbl="node1" presStyleIdx="0" presStyleCnt="2" custScaleX="94324" custScaleY="77832" custLinFactNeighborX="-12785" custLinFactNeighborY="-56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08C052D-4E2A-994E-AFE6-5A7CFD1C5166}" type="pres">
      <dgm:prSet presAssocID="{BE27C258-EC2A-D14C-9035-449AF42C0C64}" presName="sp" presStyleCnt="0"/>
      <dgm:spPr/>
    </dgm:pt>
    <dgm:pt modelId="{2513CA92-73A8-654C-8009-FC80D10AC81E}" type="pres">
      <dgm:prSet presAssocID="{89FFD83F-347C-6743-AB3E-E56AD49C042D}" presName="linNode" presStyleCnt="0"/>
      <dgm:spPr/>
    </dgm:pt>
    <dgm:pt modelId="{E369AD31-518B-6A4E-B2BE-56200C8D8D07}" type="pres">
      <dgm:prSet presAssocID="{89FFD83F-347C-6743-AB3E-E56AD49C042D}" presName="parentText" presStyleLbl="node1" presStyleIdx="1" presStyleCnt="2" custScaleX="91128" custScaleY="62562" custLinFactNeighborX="-9025" custLinFactNeighborY="44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A871089-082D-9747-923D-2526B3344FAF}" type="presOf" srcId="{89FFD83F-347C-6743-AB3E-E56AD49C042D}" destId="{E369AD31-518B-6A4E-B2BE-56200C8D8D07}" srcOrd="0" destOrd="0" presId="urn:microsoft.com/office/officeart/2005/8/layout/vList5"/>
    <dgm:cxn modelId="{C448808E-FA21-DC4D-9ADC-947AE06E9958}" type="presOf" srcId="{4E80B51F-6DE7-3A45-9905-5CE4513F691C}" destId="{61424E6B-57F6-DC4A-8030-380399341503}" srcOrd="0" destOrd="0" presId="urn:microsoft.com/office/officeart/2005/8/layout/vList5"/>
    <dgm:cxn modelId="{5C07FAE8-3CAF-884F-85DA-9D4A73E237CE}" type="presOf" srcId="{312BD473-8775-C142-A662-1E474C8170A8}" destId="{B289A39F-E4F7-4543-AC9A-27A3FF195360}" srcOrd="0" destOrd="0" presId="urn:microsoft.com/office/officeart/2005/8/layout/vList5"/>
    <dgm:cxn modelId="{97ED31A9-1484-5E47-B1D7-13B119BEF1E5}" srcId="{312BD473-8775-C142-A662-1E474C8170A8}" destId="{89FFD83F-347C-6743-AB3E-E56AD49C042D}" srcOrd="1" destOrd="0" parTransId="{2119B426-C46F-6742-A412-7C24B041AB27}" sibTransId="{6A559745-3E92-D04C-B619-93BA0711BCFB}"/>
    <dgm:cxn modelId="{87B384AF-0EAD-6440-B590-BCAF193BA9BB}" srcId="{312BD473-8775-C142-A662-1E474C8170A8}" destId="{4E80B51F-6DE7-3A45-9905-5CE4513F691C}" srcOrd="0" destOrd="0" parTransId="{E4C69EEC-BB9E-AE40-89CB-7A30473C0A51}" sibTransId="{BE27C258-EC2A-D14C-9035-449AF42C0C64}"/>
    <dgm:cxn modelId="{890CF78E-8687-BA4E-9925-DEBE6203F650}" type="presParOf" srcId="{B289A39F-E4F7-4543-AC9A-27A3FF195360}" destId="{DF4F8546-F09C-9B41-A263-B765D9F832F6}" srcOrd="0" destOrd="0" presId="urn:microsoft.com/office/officeart/2005/8/layout/vList5"/>
    <dgm:cxn modelId="{06FC8037-719B-A543-B610-00549906A3F3}" type="presParOf" srcId="{DF4F8546-F09C-9B41-A263-B765D9F832F6}" destId="{61424E6B-57F6-DC4A-8030-380399341503}" srcOrd="0" destOrd="0" presId="urn:microsoft.com/office/officeart/2005/8/layout/vList5"/>
    <dgm:cxn modelId="{21B5A072-A985-D842-A74E-8B38CCE883B9}" type="presParOf" srcId="{B289A39F-E4F7-4543-AC9A-27A3FF195360}" destId="{C08C052D-4E2A-994E-AFE6-5A7CFD1C5166}" srcOrd="1" destOrd="0" presId="urn:microsoft.com/office/officeart/2005/8/layout/vList5"/>
    <dgm:cxn modelId="{179EB57A-259B-1D47-86A0-C41B4BA1B543}" type="presParOf" srcId="{B289A39F-E4F7-4543-AC9A-27A3FF195360}" destId="{2513CA92-73A8-654C-8009-FC80D10AC81E}" srcOrd="2" destOrd="0" presId="urn:microsoft.com/office/officeart/2005/8/layout/vList5"/>
    <dgm:cxn modelId="{22062BC0-C199-9840-A695-F95A9684BA68}" type="presParOf" srcId="{2513CA92-73A8-654C-8009-FC80D10AC81E}" destId="{E369AD31-518B-6A4E-B2BE-56200C8D8D0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2BD473-8775-C142-A662-1E474C8170A8}" type="doc">
      <dgm:prSet loTypeId="urn:microsoft.com/office/officeart/2005/8/layout/vList5" loCatId="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682B3AF-D18F-0F4F-B3E9-E424B35806D5}">
      <dgm:prSet phldrT="[Text]" custT="1"/>
      <dgm:spPr/>
      <dgm:t>
        <a:bodyPr/>
        <a:lstStyle/>
        <a:p>
          <a:pPr algn="ctr"/>
          <a:r>
            <a:rPr lang="en-US" sz="3200" b="1" dirty="0">
              <a:solidFill>
                <a:srgbClr val="A40304"/>
              </a:solidFill>
            </a:rPr>
            <a:t>Ebru A</a:t>
          </a:r>
          <a:r>
            <a:rPr lang="tr-TR" sz="3200" b="1" dirty="0">
              <a:solidFill>
                <a:srgbClr val="A40304"/>
              </a:solidFill>
            </a:rPr>
            <a:t>SLAN ÇALLIOĞLU</a:t>
          </a:r>
          <a:endParaRPr lang="en-US" sz="3200" b="1" dirty="0">
            <a:solidFill>
              <a:srgbClr val="A40304"/>
            </a:solidFill>
          </a:endParaRPr>
        </a:p>
      </dgm:t>
    </dgm:pt>
    <dgm:pt modelId="{B9FA25AD-30AC-3947-80F3-1C219A014197}" type="parTrans" cxnId="{2CDA17DC-93D7-D749-B061-A70A4F177151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F6973816-8FFB-2842-A396-76B984D2EFAF}" type="sibTrans" cxnId="{2CDA17DC-93D7-D749-B061-A70A4F177151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289A39F-E4F7-4543-AC9A-27A3FF195360}" type="pres">
      <dgm:prSet presAssocID="{312BD473-8775-C142-A662-1E474C8170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C007B4E-C704-E645-A5D8-388FA4A98322}" type="pres">
      <dgm:prSet presAssocID="{A682B3AF-D18F-0F4F-B3E9-E424B35806D5}" presName="linNode" presStyleCnt="0"/>
      <dgm:spPr/>
    </dgm:pt>
    <dgm:pt modelId="{A71294FD-E75D-FE49-AC52-F48AF7A2C36D}" type="pres">
      <dgm:prSet presAssocID="{A682B3AF-D18F-0F4F-B3E9-E424B35806D5}" presName="parentText" presStyleLbl="node1" presStyleIdx="0" presStyleCnt="1" custScaleX="97828" custScaleY="39307" custLinFactNeighborX="3720" custLinFactNeighborY="861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CDA17DC-93D7-D749-B061-A70A4F177151}" srcId="{312BD473-8775-C142-A662-1E474C8170A8}" destId="{A682B3AF-D18F-0F4F-B3E9-E424B35806D5}" srcOrd="0" destOrd="0" parTransId="{B9FA25AD-30AC-3947-80F3-1C219A014197}" sibTransId="{F6973816-8FFB-2842-A396-76B984D2EFAF}"/>
    <dgm:cxn modelId="{5C07FAE8-3CAF-884F-85DA-9D4A73E237CE}" type="presOf" srcId="{312BD473-8775-C142-A662-1E474C8170A8}" destId="{B289A39F-E4F7-4543-AC9A-27A3FF195360}" srcOrd="0" destOrd="0" presId="urn:microsoft.com/office/officeart/2005/8/layout/vList5"/>
    <dgm:cxn modelId="{4A8E8E5F-CD83-7749-A5B0-37039B8A6CBD}" type="presOf" srcId="{A682B3AF-D18F-0F4F-B3E9-E424B35806D5}" destId="{A71294FD-E75D-FE49-AC52-F48AF7A2C36D}" srcOrd="0" destOrd="0" presId="urn:microsoft.com/office/officeart/2005/8/layout/vList5"/>
    <dgm:cxn modelId="{7BF5170A-B724-C94E-B0ED-CB3F419BD62F}" type="presParOf" srcId="{B289A39F-E4F7-4543-AC9A-27A3FF195360}" destId="{FC007B4E-C704-E645-A5D8-388FA4A98322}" srcOrd="0" destOrd="0" presId="urn:microsoft.com/office/officeart/2005/8/layout/vList5"/>
    <dgm:cxn modelId="{41682E71-28F2-7743-AF0E-157018322C3C}" type="presParOf" srcId="{FC007B4E-C704-E645-A5D8-388FA4A98322}" destId="{A71294FD-E75D-FE49-AC52-F48AF7A2C36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2BD473-8775-C142-A662-1E474C8170A8}" type="doc">
      <dgm:prSet loTypeId="urn:microsoft.com/office/officeart/2005/8/layout/vList5" loCatId="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4C1192F-AECD-304F-9F31-870550B48CDB}">
      <dgm:prSet phldrT="[Text]" custT="1"/>
      <dgm:spPr/>
      <dgm:t>
        <a:bodyPr/>
        <a:lstStyle/>
        <a:p>
          <a:pPr algn="ctr"/>
          <a:r>
            <a:rPr lang="tr-TR" sz="3200" b="1" dirty="0">
              <a:solidFill>
                <a:srgbClr val="A40304"/>
              </a:solidFill>
            </a:rPr>
            <a:t>Dikmen YAKALI</a:t>
          </a:r>
          <a:endParaRPr lang="en-US" sz="3200" b="1" dirty="0">
            <a:solidFill>
              <a:srgbClr val="A40304"/>
            </a:solidFill>
          </a:endParaRPr>
        </a:p>
      </dgm:t>
    </dgm:pt>
    <dgm:pt modelId="{86A9CF35-EEF7-D64F-967A-F736A7E98DDC}" type="par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532C4464-D3EB-C14B-87CD-D8F31BB41C68}" type="sib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85F27524-C332-4BD8-8ABC-5DEC8ACF5D9F}">
      <dgm:prSet phldrT="[Text]" custT="1"/>
      <dgm:spPr/>
      <dgm:t>
        <a:bodyPr/>
        <a:lstStyle/>
        <a:p>
          <a:r>
            <a:rPr lang="tr-TR" sz="3200" b="1" dirty="0">
              <a:solidFill>
                <a:srgbClr val="A40304"/>
              </a:solidFill>
            </a:rPr>
            <a:t>Doğan EVECEN</a:t>
          </a:r>
          <a:endParaRPr lang="en-US" sz="3200" b="1" dirty="0">
            <a:solidFill>
              <a:srgbClr val="A40304"/>
            </a:solidFill>
          </a:endParaRPr>
        </a:p>
      </dgm:t>
    </dgm:pt>
    <dgm:pt modelId="{487C5C7C-66E9-49DF-AAFC-2F51A4625E23}" type="sibTrans" cxnId="{39AA787A-0AF2-4E19-811F-B8CB16C077C3}">
      <dgm:prSet/>
      <dgm:spPr/>
      <dgm:t>
        <a:bodyPr/>
        <a:lstStyle/>
        <a:p>
          <a:endParaRPr lang="tr-TR"/>
        </a:p>
      </dgm:t>
    </dgm:pt>
    <dgm:pt modelId="{9AEEA834-956F-430E-A481-AC598EAA48ED}" type="parTrans" cxnId="{39AA787A-0AF2-4E19-811F-B8CB16C077C3}">
      <dgm:prSet/>
      <dgm:spPr/>
      <dgm:t>
        <a:bodyPr/>
        <a:lstStyle/>
        <a:p>
          <a:endParaRPr lang="tr-TR"/>
        </a:p>
      </dgm:t>
    </dgm:pt>
    <dgm:pt modelId="{B289A39F-E4F7-4543-AC9A-27A3FF195360}" type="pres">
      <dgm:prSet presAssocID="{312BD473-8775-C142-A662-1E474C8170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B83690F-D42A-9543-AD54-348B61093944}" type="pres">
      <dgm:prSet presAssocID="{A4C1192F-AECD-304F-9F31-870550B48CDB}" presName="linNode" presStyleCnt="0"/>
      <dgm:spPr/>
    </dgm:pt>
    <dgm:pt modelId="{6524BD47-0F7C-DE49-A60A-6B440414D73E}" type="pres">
      <dgm:prSet presAssocID="{A4C1192F-AECD-304F-9F31-870550B48CDB}" presName="parentText" presStyleLbl="node1" presStyleIdx="0" presStyleCnt="2" custScaleX="161673" custScaleY="71271" custLinFactNeighborX="-53217" custLinFactNeighborY="-18641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C9379D-EE98-4E29-88E3-3670871C55FD}" type="pres">
      <dgm:prSet presAssocID="{532C4464-D3EB-C14B-87CD-D8F31BB41C68}" presName="sp" presStyleCnt="0"/>
      <dgm:spPr/>
    </dgm:pt>
    <dgm:pt modelId="{BD22B4B9-86B7-4CF0-9A61-98BD2433231F}" type="pres">
      <dgm:prSet presAssocID="{85F27524-C332-4BD8-8ABC-5DEC8ACF5D9F}" presName="linNode" presStyleCnt="0"/>
      <dgm:spPr/>
    </dgm:pt>
    <dgm:pt modelId="{476B6AF3-EC27-4A39-99F5-30EE9F8F4936}" type="pres">
      <dgm:prSet presAssocID="{85F27524-C332-4BD8-8ABC-5DEC8ACF5D9F}" presName="parentText" presStyleLbl="node1" presStyleIdx="1" presStyleCnt="2" custScaleX="146304" custScaleY="40591" custLinFactNeighborX="-44844" custLinFactNeighborY="1441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7805F86-450A-6640-B60E-178B19FB90C3}" srcId="{312BD473-8775-C142-A662-1E474C8170A8}" destId="{A4C1192F-AECD-304F-9F31-870550B48CDB}" srcOrd="0" destOrd="0" parTransId="{86A9CF35-EEF7-D64F-967A-F736A7E98DDC}" sibTransId="{532C4464-D3EB-C14B-87CD-D8F31BB41C68}"/>
    <dgm:cxn modelId="{5C07FAE8-3CAF-884F-85DA-9D4A73E237CE}" type="presOf" srcId="{312BD473-8775-C142-A662-1E474C8170A8}" destId="{B289A39F-E4F7-4543-AC9A-27A3FF195360}" srcOrd="0" destOrd="0" presId="urn:microsoft.com/office/officeart/2005/8/layout/vList5"/>
    <dgm:cxn modelId="{233A66F3-5B20-3F45-AB54-6116862569EB}" type="presOf" srcId="{A4C1192F-AECD-304F-9F31-870550B48CDB}" destId="{6524BD47-0F7C-DE49-A60A-6B440414D73E}" srcOrd="0" destOrd="0" presId="urn:microsoft.com/office/officeart/2005/8/layout/vList5"/>
    <dgm:cxn modelId="{39AA787A-0AF2-4E19-811F-B8CB16C077C3}" srcId="{312BD473-8775-C142-A662-1E474C8170A8}" destId="{85F27524-C332-4BD8-8ABC-5DEC8ACF5D9F}" srcOrd="1" destOrd="0" parTransId="{9AEEA834-956F-430E-A481-AC598EAA48ED}" sibTransId="{487C5C7C-66E9-49DF-AAFC-2F51A4625E23}"/>
    <dgm:cxn modelId="{C44B5D56-58F8-4514-B58C-E7F72F3E1E32}" type="presOf" srcId="{85F27524-C332-4BD8-8ABC-5DEC8ACF5D9F}" destId="{476B6AF3-EC27-4A39-99F5-30EE9F8F4936}" srcOrd="0" destOrd="0" presId="urn:microsoft.com/office/officeart/2005/8/layout/vList5"/>
    <dgm:cxn modelId="{E4934A3C-94DA-6347-ABAC-8C335893E4B9}" type="presParOf" srcId="{B289A39F-E4F7-4543-AC9A-27A3FF195360}" destId="{AB83690F-D42A-9543-AD54-348B61093944}" srcOrd="0" destOrd="0" presId="urn:microsoft.com/office/officeart/2005/8/layout/vList5"/>
    <dgm:cxn modelId="{EF39341E-CDB9-7E41-B869-2E84B5AC7A1A}" type="presParOf" srcId="{AB83690F-D42A-9543-AD54-348B61093944}" destId="{6524BD47-0F7C-DE49-A60A-6B440414D73E}" srcOrd="0" destOrd="0" presId="urn:microsoft.com/office/officeart/2005/8/layout/vList5"/>
    <dgm:cxn modelId="{6F0C37F2-71BA-453A-9F17-90C0DF0AD575}" type="presParOf" srcId="{B289A39F-E4F7-4543-AC9A-27A3FF195360}" destId="{87C9379D-EE98-4E29-88E3-3670871C55FD}" srcOrd="1" destOrd="0" presId="urn:microsoft.com/office/officeart/2005/8/layout/vList5"/>
    <dgm:cxn modelId="{C2FC69E4-0D86-4524-8C7A-C0FB3EB6845A}" type="presParOf" srcId="{B289A39F-E4F7-4543-AC9A-27A3FF195360}" destId="{BD22B4B9-86B7-4CF0-9A61-98BD2433231F}" srcOrd="2" destOrd="0" presId="urn:microsoft.com/office/officeart/2005/8/layout/vList5"/>
    <dgm:cxn modelId="{D99844CD-2410-4557-BBD7-9B9638AD7705}" type="presParOf" srcId="{BD22B4B9-86B7-4CF0-9A61-98BD2433231F}" destId="{476B6AF3-EC27-4A39-99F5-30EE9F8F493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2BD473-8775-C142-A662-1E474C8170A8}" type="doc">
      <dgm:prSet loTypeId="urn:microsoft.com/office/officeart/2005/8/layout/vList5" loCatId="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FFD83F-347C-6743-AB3E-E56AD49C042D}">
      <dgm:prSet phldrT="[Text]" custT="1"/>
      <dgm:spPr/>
      <dgm:t>
        <a:bodyPr/>
        <a:lstStyle/>
        <a:p>
          <a:pPr algn="ctr"/>
          <a:r>
            <a:rPr lang="tr-TR" sz="3200" b="1">
              <a:solidFill>
                <a:srgbClr val="A40304"/>
              </a:solidFill>
            </a:rPr>
            <a:t>Nüket DALCI</a:t>
          </a:r>
          <a:endParaRPr lang="en-US" sz="3200" b="1">
            <a:solidFill>
              <a:srgbClr val="A40304"/>
            </a:solidFill>
          </a:endParaRPr>
        </a:p>
      </dgm:t>
    </dgm:pt>
    <dgm:pt modelId="{2119B426-C46F-6742-A412-7C24B041AB27}" type="parTrans" cxnId="{97ED31A9-1484-5E47-B1D7-13B119BEF1E5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6A559745-3E92-D04C-B619-93BA0711BCFB}" type="sibTrans" cxnId="{97ED31A9-1484-5E47-B1D7-13B119BEF1E5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A4C1192F-AECD-304F-9F31-870550B48CDB}">
      <dgm:prSet phldrT="[Text]" custT="1"/>
      <dgm:spPr/>
      <dgm:t>
        <a:bodyPr/>
        <a:lstStyle/>
        <a:p>
          <a:pPr algn="ctr"/>
          <a:r>
            <a:rPr lang="tr-TR" sz="3200" b="1">
              <a:solidFill>
                <a:srgbClr val="A40304"/>
              </a:solidFill>
            </a:rPr>
            <a:t>Figen ERTUMAN</a:t>
          </a:r>
          <a:endParaRPr lang="en-US" sz="3200" b="1">
            <a:solidFill>
              <a:srgbClr val="A40304"/>
            </a:solidFill>
          </a:endParaRPr>
        </a:p>
      </dgm:t>
    </dgm:pt>
    <dgm:pt modelId="{86A9CF35-EEF7-D64F-967A-F736A7E98DDC}" type="par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532C4464-D3EB-C14B-87CD-D8F31BB41C68}" type="sib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6C80F7EE-0799-EF4A-9C0C-E814961BB4FE}">
      <dgm:prSet phldrT="[Text]" custT="1"/>
      <dgm:spPr/>
      <dgm:t>
        <a:bodyPr/>
        <a:lstStyle/>
        <a:p>
          <a:pPr algn="ctr"/>
          <a:r>
            <a:rPr lang="tr-TR" sz="3200" b="1">
              <a:solidFill>
                <a:srgbClr val="A40304"/>
              </a:solidFill>
            </a:rPr>
            <a:t>Hakim ÖZGÜR</a:t>
          </a:r>
          <a:endParaRPr lang="en-US" sz="3200" b="1">
            <a:solidFill>
              <a:srgbClr val="A40304"/>
            </a:solidFill>
          </a:endParaRPr>
        </a:p>
      </dgm:t>
    </dgm:pt>
    <dgm:pt modelId="{34826EFF-BB23-B445-A564-1998F67073D4}" type="parTrans" cxnId="{3C6A0C39-822A-6349-A01C-7837345E6064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EAC975D4-7429-FF45-BF36-609F187F6721}" type="sibTrans" cxnId="{3C6A0C39-822A-6349-A01C-7837345E6064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4E80B51F-6DE7-3A45-9905-5CE4513F691C}">
      <dgm:prSet phldrT="[Text]" custT="1"/>
      <dgm:spPr/>
      <dgm:t>
        <a:bodyPr/>
        <a:lstStyle/>
        <a:p>
          <a:pPr algn="ctr">
            <a:lnSpc>
              <a:spcPct val="100000"/>
            </a:lnSpc>
          </a:pPr>
          <a:r>
            <a:rPr lang="tr-TR" sz="3200" b="1" dirty="0" err="1">
              <a:solidFill>
                <a:srgbClr val="A40304"/>
              </a:solidFill>
            </a:rPr>
            <a:t>Coşgu</a:t>
          </a:r>
          <a:r>
            <a:rPr lang="tr-TR" sz="3200" b="1" dirty="0">
              <a:solidFill>
                <a:srgbClr val="A40304"/>
              </a:solidFill>
            </a:rPr>
            <a:t> ATEŞ</a:t>
          </a:r>
          <a:endParaRPr lang="en-US" sz="3200" b="1" dirty="0">
            <a:solidFill>
              <a:srgbClr val="A40304"/>
            </a:solidFill>
          </a:endParaRPr>
        </a:p>
      </dgm:t>
    </dgm:pt>
    <dgm:pt modelId="{BE27C258-EC2A-D14C-9035-449AF42C0C64}" type="sibTrans" cxnId="{87B384AF-0EAD-6440-B590-BCAF193BA9BB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E4C69EEC-BB9E-AE40-89CB-7A30473C0A51}" type="parTrans" cxnId="{87B384AF-0EAD-6440-B590-BCAF193BA9BB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289A39F-E4F7-4543-AC9A-27A3FF195360}" type="pres">
      <dgm:prSet presAssocID="{312BD473-8775-C142-A662-1E474C8170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F4F8546-F09C-9B41-A263-B765D9F832F6}" type="pres">
      <dgm:prSet presAssocID="{4E80B51F-6DE7-3A45-9905-5CE4513F691C}" presName="linNode" presStyleCnt="0"/>
      <dgm:spPr/>
    </dgm:pt>
    <dgm:pt modelId="{61424E6B-57F6-DC4A-8030-380399341503}" type="pres">
      <dgm:prSet presAssocID="{4E80B51F-6DE7-3A45-9905-5CE4513F691C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08C052D-4E2A-994E-AFE6-5A7CFD1C5166}" type="pres">
      <dgm:prSet presAssocID="{BE27C258-EC2A-D14C-9035-449AF42C0C64}" presName="sp" presStyleCnt="0"/>
      <dgm:spPr/>
    </dgm:pt>
    <dgm:pt modelId="{2513CA92-73A8-654C-8009-FC80D10AC81E}" type="pres">
      <dgm:prSet presAssocID="{89FFD83F-347C-6743-AB3E-E56AD49C042D}" presName="linNode" presStyleCnt="0"/>
      <dgm:spPr/>
    </dgm:pt>
    <dgm:pt modelId="{E369AD31-518B-6A4E-B2BE-56200C8D8D07}" type="pres">
      <dgm:prSet presAssocID="{89FFD83F-347C-6743-AB3E-E56AD49C042D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10F690-1AB0-5849-8CCF-B2AEF3F4E8A2}" type="pres">
      <dgm:prSet presAssocID="{6A559745-3E92-D04C-B619-93BA0711BCFB}" presName="sp" presStyleCnt="0"/>
      <dgm:spPr/>
    </dgm:pt>
    <dgm:pt modelId="{AB83690F-D42A-9543-AD54-348B61093944}" type="pres">
      <dgm:prSet presAssocID="{A4C1192F-AECD-304F-9F31-870550B48CDB}" presName="linNode" presStyleCnt="0"/>
      <dgm:spPr/>
    </dgm:pt>
    <dgm:pt modelId="{6524BD47-0F7C-DE49-A60A-6B440414D73E}" type="pres">
      <dgm:prSet presAssocID="{A4C1192F-AECD-304F-9F31-870550B48CDB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9A6C1C-54EA-7E4B-B77C-1CCBB0E8E408}" type="pres">
      <dgm:prSet presAssocID="{532C4464-D3EB-C14B-87CD-D8F31BB41C68}" presName="sp" presStyleCnt="0"/>
      <dgm:spPr/>
    </dgm:pt>
    <dgm:pt modelId="{82CB5139-2F3B-A341-A4B4-CCCD86D1C1F2}" type="pres">
      <dgm:prSet presAssocID="{6C80F7EE-0799-EF4A-9C0C-E814961BB4FE}" presName="linNode" presStyleCnt="0"/>
      <dgm:spPr/>
    </dgm:pt>
    <dgm:pt modelId="{3712FE0C-4E9F-5A4D-B574-D1E8BAF525C6}" type="pres">
      <dgm:prSet presAssocID="{6C80F7EE-0799-EF4A-9C0C-E814961BB4FE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C07FAE8-3CAF-884F-85DA-9D4A73E237CE}" type="presOf" srcId="{312BD473-8775-C142-A662-1E474C8170A8}" destId="{B289A39F-E4F7-4543-AC9A-27A3FF195360}" srcOrd="0" destOrd="0" presId="urn:microsoft.com/office/officeart/2005/8/layout/vList5"/>
    <dgm:cxn modelId="{8A871089-082D-9747-923D-2526B3344FAF}" type="presOf" srcId="{89FFD83F-347C-6743-AB3E-E56AD49C042D}" destId="{E369AD31-518B-6A4E-B2BE-56200C8D8D07}" srcOrd="0" destOrd="0" presId="urn:microsoft.com/office/officeart/2005/8/layout/vList5"/>
    <dgm:cxn modelId="{3C6A0C39-822A-6349-A01C-7837345E6064}" srcId="{312BD473-8775-C142-A662-1E474C8170A8}" destId="{6C80F7EE-0799-EF4A-9C0C-E814961BB4FE}" srcOrd="3" destOrd="0" parTransId="{34826EFF-BB23-B445-A564-1998F67073D4}" sibTransId="{EAC975D4-7429-FF45-BF36-609F187F6721}"/>
    <dgm:cxn modelId="{87B384AF-0EAD-6440-B590-BCAF193BA9BB}" srcId="{312BD473-8775-C142-A662-1E474C8170A8}" destId="{4E80B51F-6DE7-3A45-9905-5CE4513F691C}" srcOrd="0" destOrd="0" parTransId="{E4C69EEC-BB9E-AE40-89CB-7A30473C0A51}" sibTransId="{BE27C258-EC2A-D14C-9035-449AF42C0C64}"/>
    <dgm:cxn modelId="{C448808E-FA21-DC4D-9ADC-947AE06E9958}" type="presOf" srcId="{4E80B51F-6DE7-3A45-9905-5CE4513F691C}" destId="{61424E6B-57F6-DC4A-8030-380399341503}" srcOrd="0" destOrd="0" presId="urn:microsoft.com/office/officeart/2005/8/layout/vList5"/>
    <dgm:cxn modelId="{97ED31A9-1484-5E47-B1D7-13B119BEF1E5}" srcId="{312BD473-8775-C142-A662-1E474C8170A8}" destId="{89FFD83F-347C-6743-AB3E-E56AD49C042D}" srcOrd="1" destOrd="0" parTransId="{2119B426-C46F-6742-A412-7C24B041AB27}" sibTransId="{6A559745-3E92-D04C-B619-93BA0711BCFB}"/>
    <dgm:cxn modelId="{E7805F86-450A-6640-B60E-178B19FB90C3}" srcId="{312BD473-8775-C142-A662-1E474C8170A8}" destId="{A4C1192F-AECD-304F-9F31-870550B48CDB}" srcOrd="2" destOrd="0" parTransId="{86A9CF35-EEF7-D64F-967A-F736A7E98DDC}" sibTransId="{532C4464-D3EB-C14B-87CD-D8F31BB41C68}"/>
    <dgm:cxn modelId="{F4232B22-E00B-224B-88D7-E718D7D79F63}" type="presOf" srcId="{6C80F7EE-0799-EF4A-9C0C-E814961BB4FE}" destId="{3712FE0C-4E9F-5A4D-B574-D1E8BAF525C6}" srcOrd="0" destOrd="0" presId="urn:microsoft.com/office/officeart/2005/8/layout/vList5"/>
    <dgm:cxn modelId="{233A66F3-5B20-3F45-AB54-6116862569EB}" type="presOf" srcId="{A4C1192F-AECD-304F-9F31-870550B48CDB}" destId="{6524BD47-0F7C-DE49-A60A-6B440414D73E}" srcOrd="0" destOrd="0" presId="urn:microsoft.com/office/officeart/2005/8/layout/vList5"/>
    <dgm:cxn modelId="{890CF78E-8687-BA4E-9925-DEBE6203F650}" type="presParOf" srcId="{B289A39F-E4F7-4543-AC9A-27A3FF195360}" destId="{DF4F8546-F09C-9B41-A263-B765D9F832F6}" srcOrd="0" destOrd="0" presId="urn:microsoft.com/office/officeart/2005/8/layout/vList5"/>
    <dgm:cxn modelId="{06FC8037-719B-A543-B610-00549906A3F3}" type="presParOf" srcId="{DF4F8546-F09C-9B41-A263-B765D9F832F6}" destId="{61424E6B-57F6-DC4A-8030-380399341503}" srcOrd="0" destOrd="0" presId="urn:microsoft.com/office/officeart/2005/8/layout/vList5"/>
    <dgm:cxn modelId="{21B5A072-A985-D842-A74E-8B38CCE883B9}" type="presParOf" srcId="{B289A39F-E4F7-4543-AC9A-27A3FF195360}" destId="{C08C052D-4E2A-994E-AFE6-5A7CFD1C5166}" srcOrd="1" destOrd="0" presId="urn:microsoft.com/office/officeart/2005/8/layout/vList5"/>
    <dgm:cxn modelId="{179EB57A-259B-1D47-86A0-C41B4BA1B543}" type="presParOf" srcId="{B289A39F-E4F7-4543-AC9A-27A3FF195360}" destId="{2513CA92-73A8-654C-8009-FC80D10AC81E}" srcOrd="2" destOrd="0" presId="urn:microsoft.com/office/officeart/2005/8/layout/vList5"/>
    <dgm:cxn modelId="{22062BC0-C199-9840-A695-F95A9684BA68}" type="presParOf" srcId="{2513CA92-73A8-654C-8009-FC80D10AC81E}" destId="{E369AD31-518B-6A4E-B2BE-56200C8D8D07}" srcOrd="0" destOrd="0" presId="urn:microsoft.com/office/officeart/2005/8/layout/vList5"/>
    <dgm:cxn modelId="{2E5CA727-E721-4F4D-85DE-397627F50B1E}" type="presParOf" srcId="{B289A39F-E4F7-4543-AC9A-27A3FF195360}" destId="{7F10F690-1AB0-5849-8CCF-B2AEF3F4E8A2}" srcOrd="3" destOrd="0" presId="urn:microsoft.com/office/officeart/2005/8/layout/vList5"/>
    <dgm:cxn modelId="{E4934A3C-94DA-6347-ABAC-8C335893E4B9}" type="presParOf" srcId="{B289A39F-E4F7-4543-AC9A-27A3FF195360}" destId="{AB83690F-D42A-9543-AD54-348B61093944}" srcOrd="4" destOrd="0" presId="urn:microsoft.com/office/officeart/2005/8/layout/vList5"/>
    <dgm:cxn modelId="{EF39341E-CDB9-7E41-B869-2E84B5AC7A1A}" type="presParOf" srcId="{AB83690F-D42A-9543-AD54-348B61093944}" destId="{6524BD47-0F7C-DE49-A60A-6B440414D73E}" srcOrd="0" destOrd="0" presId="urn:microsoft.com/office/officeart/2005/8/layout/vList5"/>
    <dgm:cxn modelId="{9CA068FE-2FE4-0B44-BFD5-33A651827507}" type="presParOf" srcId="{B289A39F-E4F7-4543-AC9A-27A3FF195360}" destId="{689A6C1C-54EA-7E4B-B77C-1CCBB0E8E408}" srcOrd="5" destOrd="0" presId="urn:microsoft.com/office/officeart/2005/8/layout/vList5"/>
    <dgm:cxn modelId="{661AEB77-1F32-2449-91B3-05D02CD82175}" type="presParOf" srcId="{B289A39F-E4F7-4543-AC9A-27A3FF195360}" destId="{82CB5139-2F3B-A341-A4B4-CCCD86D1C1F2}" srcOrd="6" destOrd="0" presId="urn:microsoft.com/office/officeart/2005/8/layout/vList5"/>
    <dgm:cxn modelId="{0D5B144F-1088-0346-813D-48593E35B422}" type="presParOf" srcId="{82CB5139-2F3B-A341-A4B4-CCCD86D1C1F2}" destId="{3712FE0C-4E9F-5A4D-B574-D1E8BAF525C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24E6B-57F6-DC4A-8030-380399341503}">
      <dsp:nvSpPr>
        <dsp:cNvPr id="0" name=""/>
        <dsp:cNvSpPr/>
      </dsp:nvSpPr>
      <dsp:spPr>
        <a:xfrm>
          <a:off x="2987745" y="0"/>
          <a:ext cx="3569918" cy="37196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rgbClr val="A40304"/>
              </a:solidFill>
            </a:rPr>
            <a:t>Yasemin ÖZCAN GÖNÜLAL</a:t>
          </a:r>
        </a:p>
      </dsp:txBody>
      <dsp:txXfrm>
        <a:off x="3162014" y="174269"/>
        <a:ext cx="3221380" cy="3371071"/>
      </dsp:txXfrm>
    </dsp:sp>
    <dsp:sp modelId="{E369AD31-518B-6A4E-B2BE-56200C8D8D07}">
      <dsp:nvSpPr>
        <dsp:cNvPr id="0" name=""/>
        <dsp:cNvSpPr/>
      </dsp:nvSpPr>
      <dsp:spPr>
        <a:xfrm>
          <a:off x="3130051" y="3961454"/>
          <a:ext cx="3448958" cy="298985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err="1">
              <a:solidFill>
                <a:srgbClr val="A40304"/>
              </a:solidFill>
            </a:rPr>
            <a:t>Ozan</a:t>
          </a:r>
          <a:r>
            <a:rPr lang="en-US" sz="3200" b="1" kern="1200">
              <a:solidFill>
                <a:srgbClr val="A40304"/>
              </a:solidFill>
            </a:rPr>
            <a:t> UŞTUK</a:t>
          </a:r>
        </a:p>
      </dsp:txBody>
      <dsp:txXfrm>
        <a:off x="3276004" y="4107407"/>
        <a:ext cx="3157052" cy="26979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294FD-E75D-FE49-AC52-F48AF7A2C36D}">
      <dsp:nvSpPr>
        <dsp:cNvPr id="0" name=""/>
        <dsp:cNvSpPr/>
      </dsp:nvSpPr>
      <dsp:spPr>
        <a:xfrm>
          <a:off x="2789919" y="1949882"/>
          <a:ext cx="2912989" cy="196742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rgbClr val="A40304"/>
              </a:solidFill>
            </a:rPr>
            <a:t>Ebru A</a:t>
          </a:r>
          <a:r>
            <a:rPr lang="tr-TR" sz="3200" b="1" kern="1200" dirty="0">
              <a:solidFill>
                <a:srgbClr val="A40304"/>
              </a:solidFill>
            </a:rPr>
            <a:t>SLAN ÇALLIOĞLU</a:t>
          </a:r>
          <a:endParaRPr lang="en-US" sz="3200" b="1" kern="1200" dirty="0">
            <a:solidFill>
              <a:srgbClr val="A40304"/>
            </a:solidFill>
          </a:endParaRPr>
        </a:p>
      </dsp:txBody>
      <dsp:txXfrm>
        <a:off x="2885961" y="2045924"/>
        <a:ext cx="2720905" cy="17753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4BD47-0F7C-DE49-A60A-6B440414D73E}">
      <dsp:nvSpPr>
        <dsp:cNvPr id="0" name=""/>
        <dsp:cNvSpPr/>
      </dsp:nvSpPr>
      <dsp:spPr>
        <a:xfrm>
          <a:off x="91503" y="0"/>
          <a:ext cx="3059451" cy="298542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>
              <a:solidFill>
                <a:srgbClr val="A40304"/>
              </a:solidFill>
            </a:rPr>
            <a:t>Dikmen YAKALI</a:t>
          </a:r>
          <a:endParaRPr lang="en-US" sz="3200" b="1" kern="1200" dirty="0">
            <a:solidFill>
              <a:srgbClr val="A40304"/>
            </a:solidFill>
          </a:endParaRPr>
        </a:p>
      </dsp:txBody>
      <dsp:txXfrm>
        <a:off x="237240" y="145737"/>
        <a:ext cx="2767977" cy="2693954"/>
      </dsp:txXfrm>
    </dsp:sp>
    <dsp:sp modelId="{476B6AF3-EC27-4A39-99F5-30EE9F8F4936}">
      <dsp:nvSpPr>
        <dsp:cNvPr id="0" name=""/>
        <dsp:cNvSpPr/>
      </dsp:nvSpPr>
      <dsp:spPr>
        <a:xfrm>
          <a:off x="249951" y="3196251"/>
          <a:ext cx="2768613" cy="170029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>
              <a:solidFill>
                <a:srgbClr val="A40304"/>
              </a:solidFill>
            </a:rPr>
            <a:t>Doğan EVECEN</a:t>
          </a:r>
          <a:endParaRPr lang="en-US" sz="3200" b="1" kern="1200" dirty="0">
            <a:solidFill>
              <a:srgbClr val="A40304"/>
            </a:solidFill>
          </a:endParaRPr>
        </a:p>
      </dsp:txBody>
      <dsp:txXfrm>
        <a:off x="332952" y="3279252"/>
        <a:ext cx="2602611" cy="15342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24E6B-57F6-DC4A-8030-380399341503}">
      <dsp:nvSpPr>
        <dsp:cNvPr id="0" name=""/>
        <dsp:cNvSpPr/>
      </dsp:nvSpPr>
      <dsp:spPr>
        <a:xfrm>
          <a:off x="3156830" y="3939"/>
          <a:ext cx="3551434" cy="189464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err="1">
              <a:solidFill>
                <a:srgbClr val="A40304"/>
              </a:solidFill>
            </a:rPr>
            <a:t>Coşgu</a:t>
          </a:r>
          <a:r>
            <a:rPr lang="tr-TR" sz="3200" b="1" kern="1200" dirty="0">
              <a:solidFill>
                <a:srgbClr val="A40304"/>
              </a:solidFill>
            </a:rPr>
            <a:t> ATEŞ</a:t>
          </a:r>
          <a:endParaRPr lang="en-US" sz="3200" b="1" kern="1200" dirty="0">
            <a:solidFill>
              <a:srgbClr val="A40304"/>
            </a:solidFill>
          </a:endParaRPr>
        </a:p>
      </dsp:txBody>
      <dsp:txXfrm>
        <a:off x="3249319" y="96428"/>
        <a:ext cx="3366456" cy="1709670"/>
      </dsp:txXfrm>
    </dsp:sp>
    <dsp:sp modelId="{E369AD31-518B-6A4E-B2BE-56200C8D8D07}">
      <dsp:nvSpPr>
        <dsp:cNvPr id="0" name=""/>
        <dsp:cNvSpPr/>
      </dsp:nvSpPr>
      <dsp:spPr>
        <a:xfrm>
          <a:off x="3156830" y="1993320"/>
          <a:ext cx="3551434" cy="189464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>
              <a:solidFill>
                <a:srgbClr val="A40304"/>
              </a:solidFill>
            </a:rPr>
            <a:t>Nüket DALCI</a:t>
          </a:r>
          <a:endParaRPr lang="en-US" sz="3200" b="1" kern="1200">
            <a:solidFill>
              <a:srgbClr val="A40304"/>
            </a:solidFill>
          </a:endParaRPr>
        </a:p>
      </dsp:txBody>
      <dsp:txXfrm>
        <a:off x="3249319" y="2085809"/>
        <a:ext cx="3366456" cy="1709670"/>
      </dsp:txXfrm>
    </dsp:sp>
    <dsp:sp modelId="{6524BD47-0F7C-DE49-A60A-6B440414D73E}">
      <dsp:nvSpPr>
        <dsp:cNvPr id="0" name=""/>
        <dsp:cNvSpPr/>
      </dsp:nvSpPr>
      <dsp:spPr>
        <a:xfrm>
          <a:off x="3156830" y="3982701"/>
          <a:ext cx="3551434" cy="189464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>
              <a:solidFill>
                <a:srgbClr val="A40304"/>
              </a:solidFill>
            </a:rPr>
            <a:t>Figen ERTUMAN</a:t>
          </a:r>
          <a:endParaRPr lang="en-US" sz="3200" b="1" kern="1200">
            <a:solidFill>
              <a:srgbClr val="A40304"/>
            </a:solidFill>
          </a:endParaRPr>
        </a:p>
      </dsp:txBody>
      <dsp:txXfrm>
        <a:off x="3249319" y="4075190"/>
        <a:ext cx="3366456" cy="1709670"/>
      </dsp:txXfrm>
    </dsp:sp>
    <dsp:sp modelId="{3712FE0C-4E9F-5A4D-B574-D1E8BAF525C6}">
      <dsp:nvSpPr>
        <dsp:cNvPr id="0" name=""/>
        <dsp:cNvSpPr/>
      </dsp:nvSpPr>
      <dsp:spPr>
        <a:xfrm>
          <a:off x="3156830" y="5972082"/>
          <a:ext cx="3551434" cy="189464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>
              <a:solidFill>
                <a:srgbClr val="A40304"/>
              </a:solidFill>
            </a:rPr>
            <a:t>Hakim ÖZGÜR</a:t>
          </a:r>
          <a:endParaRPr lang="en-US" sz="3200" b="1" kern="1200">
            <a:solidFill>
              <a:srgbClr val="A40304"/>
            </a:solidFill>
          </a:endParaRPr>
        </a:p>
      </dsp:txBody>
      <dsp:txXfrm>
        <a:off x="3249319" y="6064571"/>
        <a:ext cx="3366456" cy="1709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Shape 1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7" name="Shape 1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9833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1pPr>
    <a:lvl2pPr indent="2286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2pPr>
    <a:lvl3pPr indent="4572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3pPr>
    <a:lvl4pPr indent="6858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4pPr>
    <a:lvl5pPr indent="9144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5pPr>
    <a:lvl6pPr indent="11430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6pPr>
    <a:lvl7pPr indent="13716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7pPr>
    <a:lvl8pPr indent="16002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8pPr>
    <a:lvl9pPr indent="18288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6286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53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5488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57786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470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2" name="Shape 82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xfrm>
            <a:off x="295134" y="1538586"/>
            <a:ext cx="12525787" cy="484296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9" name="Shape 109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0" name="Shape 110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grpSp>
        <p:nvGrpSpPr>
          <p:cNvPr id="119" name="Group 119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5" name="Shape 115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pic>
        <p:nvPicPr>
          <p:cNvPr id="120" name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908" y="398294"/>
            <a:ext cx="1059624" cy="105962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10730863" y="9317687"/>
            <a:ext cx="1295094" cy="295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6" tIns="48766" rIns="48766" bIns="48766">
            <a:spAutoFit/>
          </a:bodyPr>
          <a:lstStyle>
            <a:lvl1pPr>
              <a:defRPr sz="1400" spc="280">
                <a:solidFill>
                  <a:srgbClr val="306D7E"/>
                </a:solidFill>
              </a:defRPr>
            </a:lvl1pPr>
          </a:lstStyle>
          <a:p>
            <a:r>
              <a:t>iyte.edu.tr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29" name="Shape 12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39" name="Group 13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35" name="Shape 13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40" name="Shape 140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49" name="Group 14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47" name="Group 14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41" name="Shape 14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4" name="Shape 14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6" name="Shape 14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48" name="Shape 14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57" name="Shape 15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67" name="Group 16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63" name="Shape 16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8" name="Shape 16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77" name="Group 17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75" name="Group 17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69" name="Shape 16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0" name="Shape 17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2" name="Shape 17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3" name="Shape 17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4" name="Shape 17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76" name="Shape 17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85" name="Shape 18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95" name="Group 19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91" name="Shape 19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96" name="Shape 19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05" name="Group 20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03" name="Group 20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97" name="Shape 19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98" name="Shape 19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2" name="Shape 20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04" name="Shape 20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1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13" name="Shape 21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223" name="Group 22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19" name="Shape 21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24" name="Shape 224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33" name="Group 23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31" name="Group 23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25" name="Shape 22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6" name="Shape 22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8" name="Shape 22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9" name="Shape 22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30" name="Shape 23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32" name="Shape 23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roup 24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41" name="Shape 24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46" name="Shape 24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55" name="Group 25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53" name="Group 25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47" name="Shape 24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48" name="Shape 24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2" name="Shape 25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54" name="Shape 25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 26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63" name="Shape 26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273" name="Group 27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69" name="Shape 26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74" name="Shape 274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83" name="Group 28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81" name="Group 28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75" name="Shape 27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6" name="Shape 27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7" name="Shape 27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8" name="Shape 27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9" name="Shape 27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80" name="Shape 28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82" name="Shape 28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84" name="Shape 2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roup 29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91" name="Shape 29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96" name="Shape 296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01" name="Group 301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97" name="Shape 297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02" name="Shape 302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11" name="Group 311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09" name="Group 309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03" name="Shape 303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8" name="Shape 308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10" name="Shape 310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12" name="Shape 3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oup 32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19" name="Shape 31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29" name="Group 32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25" name="Shape 32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30" name="Shape 330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39" name="Group 33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37" name="Group 33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31" name="Shape 33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5" name="Shape 33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38" name="Shape 33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roup 35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47" name="Shape 34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57" name="Group 35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53" name="Shape 35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58" name="Shape 35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67" name="Group 36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65" name="Group 36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59" name="Shape 35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66" name="Shape 36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roup 37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75" name="Shape 37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85" name="Group 38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81" name="Shape 38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86" name="Shape 38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95" name="Group 39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93" name="Group 39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87" name="Shape 38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88" name="Shape 38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89" name="Shape 38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1" name="Shape 39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2" name="Shape 39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94" name="Shape 39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96" name="Shape 3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03" name="Shape 40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08" name="Shape 40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17" name="Group 41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15" name="Group 41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09" name="Shape 40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0" name="Shape 41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16" name="Shape 41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18" name="Shape 4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25" name="Shape 42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30" name="Shape 43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435" name="Group 43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31" name="Shape 43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2" name="Shape 43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36" name="Shape 43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45" name="Group 44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43" name="Group 44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37" name="Shape 43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44" name="Shape 44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46" name="Shape 4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roup 46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60" name="Shape 46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469" name="Group 46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65" name="Shape 46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7" name="Shape 46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8" name="Shape 46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70" name="Shape 47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79" name="Group 47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77" name="Group 47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71" name="Shape 47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3" name="Shape 47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6" name="Shape 47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78" name="Shape 47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80" name="Shape 48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81" name="Shape 4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roup 492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88" name="Shape 488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497" name="Group 49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93" name="Shape 49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98" name="Shape 498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507" name="Group 50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05" name="Group 50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99" name="Shape 49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0" name="Shape 50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1" name="Shape 50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3" name="Shape 50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4" name="Shape 50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06" name="Shape 50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08" name="Shape 508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09" name="Shape 5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roup 52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22" name="Group 52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16" name="Shape 51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7" name="Shape 51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8" name="Shape 51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20" name="Shape 52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21" name="Shape 52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23" name="Shape 52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29" name="Group 52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25" name="Shape 52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34" name="Group 53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30" name="Shape 53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2" name="Shape 53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35" name="Shape 53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sp>
        <p:nvSpPr>
          <p:cNvPr id="536" name="Shape 536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37" name="Shape 5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roup 55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50" name="Group 55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44" name="Shape 54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5" name="Shape 54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6" name="Shape 54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7" name="Shape 54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8" name="Shape 54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9" name="Shape 54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51" name="Shape 55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57" name="Group 55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53" name="Shape 55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5" name="Shape 55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62" name="Group 56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58" name="Shape 55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63" name="Shape 56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sp>
        <p:nvSpPr>
          <p:cNvPr id="564" name="Shape 56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65" name="Shape 5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roup 57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72" name="Shape 57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3" name="Shape 57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4" name="Shape 57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5" name="Shape 57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77" name="Shape 577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582" name="Group 58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78" name="Shape 57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9" name="Shape 57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80" name="Shape 58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81" name="Shape 58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83" name="Shape 58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592" name="Group 59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90" name="Group 59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84" name="Shape 58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5" name="Shape 58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6" name="Shape 58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7" name="Shape 58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8" name="Shape 58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9" name="Shape 58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91" name="Shape 59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 sz="1600"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93" name="Shape 5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roup 60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00" name="Shape 60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2" name="Shape 60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3" name="Shape 60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09" name="Group 60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05" name="Shape 60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6" name="Shape 60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8" name="Shape 60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10" name="Shape 61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19" name="Group 61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17" name="Group 61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11" name="Shape 61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2" name="Shape 61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3" name="Shape 61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4" name="Shape 61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5" name="Shape 61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6" name="Shape 61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18" name="Shape 61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21" name="Shape 6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roup 632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28" name="Shape 628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37" name="Group 63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33" name="Shape 63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38" name="Shape 638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47" name="Group 64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45" name="Group 64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39" name="Shape 63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0" name="Shape 64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1" name="Shape 64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2" name="Shape 64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3" name="Shape 64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4" name="Shape 64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46" name="Shape 64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48" name="Shape 648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49" name="Shape 6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roup 660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56" name="Shape 656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7" name="Shape 657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8" name="Shape 658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9" name="Shape 659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65" name="Group 66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61" name="Shape 66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2" name="Shape 66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4" name="Shape 66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66" name="Shape 666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75" name="Group 67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73" name="Group 67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67" name="Shape 66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68" name="Shape 66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69" name="Shape 66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0" name="Shape 67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1" name="Shape 67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2" name="Shape 67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74" name="Shape 67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76" name="Shape 676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77" name="Shape 6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roup 69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91" name="Shape 69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2" name="Shape 69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3" name="Shape 69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4" name="Shape 69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00" name="Group 700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96" name="Shape 696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7" name="Shape 697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8" name="Shape 698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9" name="Shape 699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01" name="Shape 701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10" name="Group 710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08" name="Group 708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02" name="Shape 702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3" name="Shape 703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4" name="Shape 704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6" name="Shape 706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7" name="Shape 707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09" name="Shape 709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11" name="Shape 711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12" name="Shape 7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roup 72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19" name="Shape 71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0" name="Shape 72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28" name="Group 728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24" name="Shape 724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5" name="Shape 725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6" name="Shape 726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7" name="Shape 727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29" name="Shape 729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38" name="Group 738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36" name="Group 736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30" name="Shape 730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1" name="Shape 731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2" name="Shape 732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3" name="Shape 733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4" name="Shape 734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5" name="Shape 735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37" name="Shape 737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39" name="Shape 739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40" name="Shape 7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roup 758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54" name="Shape 754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5" name="Shape 755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6" name="Shape 756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7" name="Shape 757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63" name="Group 76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59" name="Shape 75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0" name="Shape 76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1" name="Shape 76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2" name="Shape 76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64" name="Shape 764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73" name="Group 77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71" name="Group 77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65" name="Shape 76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6" name="Shape 76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7" name="Shape 76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8" name="Shape 76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9" name="Shape 76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70" name="Shape 77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72" name="Shape 77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74" name="Shape 77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75" name="Shape 7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roup 78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82" name="Shape 78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3" name="Shape 78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4" name="Shape 78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5" name="Shape 78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87" name="Shape 78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96" name="Group 79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94" name="Group 79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88" name="Shape 78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89" name="Shape 78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0" name="Shape 79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1" name="Shape 79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2" name="Shape 79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3" name="Shape 79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95" name="Shape 79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01" name="Group 801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97" name="Shape 797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98" name="Shape 798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99" name="Shape 799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00" name="Shape 800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02" name="Shape 802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03" name="Shape 8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roup 81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10" name="Shape 81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1" name="Shape 81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2" name="Shape 81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3" name="Shape 81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19" name="Group 81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15" name="Shape 81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6" name="Shape 81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7" name="Shape 81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8" name="Shape 81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20" name="Shape 82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29" name="Group 82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27" name="Group 82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21" name="Shape 82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2" name="Shape 82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3" name="Shape 82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4" name="Shape 82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5" name="Shape 82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6" name="Shape 82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28" name="Shape 82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30" name="Shape 83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31" name="Shape 8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roup 84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45" name="Shape 84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6" name="Shape 84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7" name="Shape 84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8" name="Shape 84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54" name="Group 85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50" name="Shape 85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1" name="Shape 85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2" name="Shape 85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55" name="Shape 85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64" name="Group 86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62" name="Group 86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56" name="Shape 85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7" name="Shape 85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8" name="Shape 85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9" name="Shape 85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60" name="Shape 86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61" name="Shape 86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63" name="Shape 86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65" name="Shape 865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66" name="Shape 8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/>
          <p:nvPr/>
        </p:nvSpPr>
        <p:spPr>
          <a:xfrm>
            <a:off x="650238" y="7881870"/>
            <a:ext cx="11704324" cy="1"/>
          </a:xfrm>
          <a:prstGeom prst="line">
            <a:avLst/>
          </a:prstGeom>
          <a:ln w="12700">
            <a:solidFill>
              <a:srgbClr val="A5A5A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878" name="Group 878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74" name="Shape 874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5" name="Shape 875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6" name="Shape 876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7" name="Shape 877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83" name="Group 88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79" name="Shape 87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0" name="Shape 88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1" name="Shape 88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2" name="Shape 88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84" name="Shape 884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93" name="Group 89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91" name="Group 89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85" name="Shape 88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6" name="Shape 88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7" name="Shape 88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8" name="Shape 88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9" name="Shape 88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90" name="Shape 89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92" name="Shape 89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94" name="Shape 89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95" name="Shape 8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roup 90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02" name="Shape 90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3" name="Shape 90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4" name="Shape 90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5" name="Shape 90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07" name="Shape 90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16" name="Group 91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14" name="Group 91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08" name="Shape 90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09" name="Shape 90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0" name="Shape 91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1" name="Shape 91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2" name="Shape 91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3" name="Shape 91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15" name="Shape 91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17" name="Shape 9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5" name="Group 93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31" name="Shape 93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2" name="Shape 93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3" name="Shape 93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4" name="Shape 93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40" name="Group 940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36" name="Shape 936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7" name="Shape 937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8" name="Shape 938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9" name="Shape 939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41" name="Shape 941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50" name="Group 950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48" name="Group 948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42" name="Shape 942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3" name="Shape 943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4" name="Shape 944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5" name="Shape 945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6" name="Shape 946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7" name="Shape 947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49" name="Shape 949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51" name="Shape 951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52" name="Shape 9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roup 96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59" name="Shape 95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0" name="Shape 96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1" name="Shape 96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2" name="Shape 96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68" name="Group 968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64" name="Shape 964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5" name="Shape 965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6" name="Shape 966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7" name="Shape 967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69" name="Shape 969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78" name="Group 978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76" name="Group 976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70" name="Shape 970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1" name="Shape 971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2" name="Shape 972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3" name="Shape 973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4" name="Shape 974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5" name="Shape 975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77" name="Shape 977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79" name="Shape 979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80" name="Shape 9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1" name="Group 99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87" name="Shape 98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88" name="Shape 98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89" name="Shape 98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0" name="Shape 99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96" name="Group 996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92" name="Shape 992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3" name="Shape 993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4" name="Shape 994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5" name="Shape 995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97" name="Shape 99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06" name="Group 100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04" name="Group 100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98" name="Shape 99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99" name="Shape 99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0" name="Shape 100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1" name="Shape 100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2" name="Shape 100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3" name="Shape 100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05" name="Shape 100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07" name="Shape 1007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08" name="Shape 10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" name="Group 101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015" name="Shape 101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6" name="Shape 101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7" name="Shape 101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8" name="Shape 101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1024" name="Group 102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020" name="Shape 102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1" name="Shape 102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2" name="Shape 102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3" name="Shape 102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25" name="Shape 102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34" name="Group 103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32" name="Group 103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026" name="Shape 102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7" name="Shape 102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8" name="Shape 102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9" name="Shape 102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30" name="Shape 103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31" name="Shape 103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33" name="Shape 103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35" name="Shape 1035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36" name="Shape 10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roup 104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043" name="Shape 104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4" name="Shape 104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5" name="Shape 104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6" name="Shape 104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1052" name="Group 105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048" name="Shape 104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9" name="Shape 104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50" name="Shape 105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51" name="Shape 105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53" name="Shape 105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62" name="Group 106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60" name="Group 106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054" name="Shape 105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5" name="Shape 105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6" name="Shape 105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7" name="Shape 105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8" name="Shape 105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9" name="Shape 105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61" name="Shape 106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63" name="Shape 1063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64" name="Shape 10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hape 1071"/>
          <p:cNvSpPr>
            <a:spLocks noGrp="1"/>
          </p:cNvSpPr>
          <p:nvPr>
            <p:ph type="title"/>
          </p:nvPr>
        </p:nvSpPr>
        <p:spPr>
          <a:xfrm>
            <a:off x="894078" y="1608667"/>
            <a:ext cx="11216643" cy="1413937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grpSp>
        <p:nvGrpSpPr>
          <p:cNvPr id="1089" name="Group 1089"/>
          <p:cNvGrpSpPr/>
          <p:nvPr/>
        </p:nvGrpSpPr>
        <p:grpSpPr>
          <a:xfrm>
            <a:off x="734455" y="8042198"/>
            <a:ext cx="446138" cy="311163"/>
            <a:chOff x="0" y="-1"/>
            <a:chExt cx="446137" cy="311162"/>
          </a:xfrm>
        </p:grpSpPr>
        <p:sp>
          <p:nvSpPr>
            <p:cNvPr id="1072" name="Shape 1072"/>
            <p:cNvSpPr/>
            <p:nvPr/>
          </p:nvSpPr>
          <p:spPr>
            <a:xfrm>
              <a:off x="-1" y="58856"/>
              <a:ext cx="87896" cy="19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7923" y="0"/>
                    <a:pt x="21600" y="1983"/>
                    <a:pt x="21600" y="5322"/>
                  </a:cubicBezTo>
                  <a:cubicBezTo>
                    <a:pt x="21600" y="5948"/>
                    <a:pt x="21600" y="5948"/>
                    <a:pt x="21600" y="5948"/>
                  </a:cubicBezTo>
                  <a:cubicBezTo>
                    <a:pt x="14706" y="5948"/>
                    <a:pt x="14706" y="5948"/>
                    <a:pt x="14706" y="5948"/>
                  </a:cubicBezTo>
                  <a:cubicBezTo>
                    <a:pt x="14706" y="5113"/>
                    <a:pt x="14706" y="5113"/>
                    <a:pt x="14706" y="5113"/>
                  </a:cubicBezTo>
                  <a:cubicBezTo>
                    <a:pt x="14706" y="3652"/>
                    <a:pt x="13328" y="3026"/>
                    <a:pt x="11030" y="3026"/>
                  </a:cubicBezTo>
                  <a:cubicBezTo>
                    <a:pt x="8732" y="3026"/>
                    <a:pt x="7353" y="3652"/>
                    <a:pt x="7353" y="5113"/>
                  </a:cubicBezTo>
                  <a:cubicBezTo>
                    <a:pt x="7353" y="6678"/>
                    <a:pt x="8962" y="7826"/>
                    <a:pt x="13557" y="9704"/>
                  </a:cubicBezTo>
                  <a:cubicBezTo>
                    <a:pt x="19762" y="12104"/>
                    <a:pt x="21600" y="13878"/>
                    <a:pt x="21600" y="16278"/>
                  </a:cubicBezTo>
                  <a:cubicBezTo>
                    <a:pt x="21600" y="19617"/>
                    <a:pt x="17923" y="21600"/>
                    <a:pt x="10800" y="21600"/>
                  </a:cubicBezTo>
                  <a:cubicBezTo>
                    <a:pt x="3677" y="21600"/>
                    <a:pt x="0" y="19617"/>
                    <a:pt x="0" y="16278"/>
                  </a:cubicBezTo>
                  <a:cubicBezTo>
                    <a:pt x="0" y="15026"/>
                    <a:pt x="0" y="15026"/>
                    <a:pt x="0" y="15026"/>
                  </a:cubicBezTo>
                  <a:cubicBezTo>
                    <a:pt x="6894" y="15026"/>
                    <a:pt x="6894" y="15026"/>
                    <a:pt x="6894" y="15026"/>
                  </a:cubicBezTo>
                  <a:cubicBezTo>
                    <a:pt x="6894" y="16487"/>
                    <a:pt x="6894" y="16487"/>
                    <a:pt x="6894" y="16487"/>
                  </a:cubicBezTo>
                  <a:cubicBezTo>
                    <a:pt x="6894" y="17948"/>
                    <a:pt x="8272" y="18574"/>
                    <a:pt x="10570" y="18574"/>
                  </a:cubicBezTo>
                  <a:cubicBezTo>
                    <a:pt x="12868" y="18574"/>
                    <a:pt x="14247" y="17948"/>
                    <a:pt x="14247" y="16487"/>
                  </a:cubicBezTo>
                  <a:cubicBezTo>
                    <a:pt x="14247" y="14922"/>
                    <a:pt x="12868" y="13774"/>
                    <a:pt x="8043" y="11896"/>
                  </a:cubicBezTo>
                  <a:cubicBezTo>
                    <a:pt x="2068" y="9496"/>
                    <a:pt x="0" y="7722"/>
                    <a:pt x="0" y="5322"/>
                  </a:cubicBezTo>
                  <a:cubicBezTo>
                    <a:pt x="0" y="1983"/>
                    <a:pt x="3677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73" name="Shape 1073"/>
            <p:cNvSpPr/>
            <p:nvPr/>
          </p:nvSpPr>
          <p:spPr>
            <a:xfrm>
              <a:off x="270741" y="61603"/>
              <a:ext cx="78086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9" y="9560"/>
                  </a:moveTo>
                  <a:lnTo>
                    <a:pt x="18778" y="9560"/>
                  </a:lnTo>
                  <a:lnTo>
                    <a:pt x="18778" y="12671"/>
                  </a:lnTo>
                  <a:lnTo>
                    <a:pt x="8249" y="12671"/>
                  </a:lnTo>
                  <a:lnTo>
                    <a:pt x="8249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3111"/>
                  </a:lnTo>
                  <a:lnTo>
                    <a:pt x="8249" y="3111"/>
                  </a:lnTo>
                  <a:lnTo>
                    <a:pt x="8249" y="956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74" name="Shape 1074"/>
            <p:cNvSpPr/>
            <p:nvPr/>
          </p:nvSpPr>
          <p:spPr>
            <a:xfrm>
              <a:off x="354711" y="61603"/>
              <a:ext cx="91427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3111"/>
                  </a:lnTo>
                  <a:lnTo>
                    <a:pt x="14276" y="3111"/>
                  </a:lnTo>
                  <a:lnTo>
                    <a:pt x="14276" y="21600"/>
                  </a:lnTo>
                  <a:lnTo>
                    <a:pt x="7231" y="21600"/>
                  </a:lnTo>
                  <a:lnTo>
                    <a:pt x="7231" y="3111"/>
                  </a:lnTo>
                  <a:lnTo>
                    <a:pt x="0" y="3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grpSp>
          <p:nvGrpSpPr>
            <p:cNvPr id="1080" name="Group 1080"/>
            <p:cNvGrpSpPr/>
            <p:nvPr/>
          </p:nvGrpSpPr>
          <p:grpSpPr>
            <a:xfrm>
              <a:off x="85931" y="56879"/>
              <a:ext cx="69061" cy="254283"/>
              <a:chOff x="0" y="0"/>
              <a:chExt cx="69060" cy="254281"/>
            </a:xfrm>
          </p:grpSpPr>
          <p:sp>
            <p:nvSpPr>
              <p:cNvPr id="1075" name="Shape 1075"/>
              <p:cNvSpPr/>
              <p:nvPr/>
            </p:nvSpPr>
            <p:spPr>
              <a:xfrm>
                <a:off x="18441" y="23364"/>
                <a:ext cx="30216" cy="1270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6" name="Shape 1076"/>
              <p:cNvSpPr/>
              <p:nvPr/>
            </p:nvSpPr>
            <p:spPr>
              <a:xfrm>
                <a:off x="0" y="219750"/>
                <a:ext cx="69061" cy="34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7" name="Shape 1077"/>
              <p:cNvSpPr/>
              <p:nvPr/>
            </p:nvSpPr>
            <p:spPr>
              <a:xfrm>
                <a:off x="18441" y="0"/>
                <a:ext cx="30216" cy="127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8" name="Shape 1078"/>
              <p:cNvSpPr/>
              <p:nvPr/>
            </p:nvSpPr>
            <p:spPr>
              <a:xfrm>
                <a:off x="18441" y="9826"/>
                <a:ext cx="30216" cy="1270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9" name="Shape 1079"/>
              <p:cNvSpPr/>
              <p:nvPr/>
            </p:nvSpPr>
            <p:spPr>
              <a:xfrm>
                <a:off x="18441" y="39570"/>
                <a:ext cx="30216" cy="18018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81" name="Shape 1081"/>
            <p:cNvSpPr/>
            <p:nvPr/>
          </p:nvSpPr>
          <p:spPr>
            <a:xfrm>
              <a:off x="132624" y="61603"/>
              <a:ext cx="65137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11" y="0"/>
                  </a:moveTo>
                  <a:lnTo>
                    <a:pt x="11711" y="9244"/>
                  </a:lnTo>
                  <a:lnTo>
                    <a:pt x="0" y="9244"/>
                  </a:lnTo>
                  <a:lnTo>
                    <a:pt x="0" y="12356"/>
                  </a:lnTo>
                  <a:lnTo>
                    <a:pt x="11711" y="12356"/>
                  </a:lnTo>
                  <a:lnTo>
                    <a:pt x="11711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171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grpSp>
          <p:nvGrpSpPr>
            <p:cNvPr id="1088" name="Group 1088"/>
            <p:cNvGrpSpPr/>
            <p:nvPr/>
          </p:nvGrpSpPr>
          <p:grpSpPr>
            <a:xfrm>
              <a:off x="199721" y="-2"/>
              <a:ext cx="69061" cy="254584"/>
              <a:chOff x="0" y="0"/>
              <a:chExt cx="69060" cy="254582"/>
            </a:xfrm>
          </p:grpSpPr>
          <p:sp>
            <p:nvSpPr>
              <p:cNvPr id="1082" name="Shape 1082"/>
              <p:cNvSpPr/>
              <p:nvPr/>
            </p:nvSpPr>
            <p:spPr>
              <a:xfrm>
                <a:off x="19840" y="34530"/>
                <a:ext cx="29823" cy="18026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83" name="Shape 1083"/>
              <p:cNvSpPr/>
              <p:nvPr/>
            </p:nvSpPr>
            <p:spPr>
              <a:xfrm>
                <a:off x="0" y="0"/>
                <a:ext cx="69061" cy="34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grpSp>
            <p:nvGrpSpPr>
              <p:cNvPr id="1087" name="Group 1087"/>
              <p:cNvGrpSpPr/>
              <p:nvPr/>
            </p:nvGrpSpPr>
            <p:grpSpPr>
              <a:xfrm>
                <a:off x="19644" y="218517"/>
                <a:ext cx="30217" cy="36066"/>
                <a:chOff x="0" y="0"/>
                <a:chExt cx="30216" cy="36064"/>
              </a:xfrm>
            </p:grpSpPr>
            <p:sp>
              <p:nvSpPr>
                <p:cNvPr id="1084" name="Shape 1084"/>
                <p:cNvSpPr/>
                <p:nvPr/>
              </p:nvSpPr>
              <p:spPr>
                <a:xfrm rot="10800000" flipH="1">
                  <a:off x="0" y="23364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  <p:sp>
              <p:nvSpPr>
                <p:cNvPr id="1085" name="Shape 1085"/>
                <p:cNvSpPr/>
                <p:nvPr/>
              </p:nvSpPr>
              <p:spPr>
                <a:xfrm rot="10800000" flipH="1">
                  <a:off x="0" y="13538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  <p:sp>
              <p:nvSpPr>
                <p:cNvPr id="1086" name="Shape 1086"/>
                <p:cNvSpPr/>
                <p:nvPr/>
              </p:nvSpPr>
              <p:spPr>
                <a:xfrm rot="10800000" flipH="1">
                  <a:off x="0" y="0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</p:grpSp>
        </p:grpSp>
      </p:grpSp>
      <p:sp>
        <p:nvSpPr>
          <p:cNvPr id="1090" name="Shape 1090"/>
          <p:cNvSpPr>
            <a:spLocks noGrp="1"/>
          </p:cNvSpPr>
          <p:nvPr>
            <p:ph type="sldNum" sz="quarter" idx="2"/>
          </p:nvPr>
        </p:nvSpPr>
        <p:spPr>
          <a:xfrm>
            <a:off x="11789159" y="8024624"/>
            <a:ext cx="321563" cy="3388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/>
          <p:nvPr/>
        </p:nvSpPr>
        <p:spPr>
          <a:xfrm rot="10800000" flipH="1">
            <a:off x="987727" y="8067865"/>
            <a:ext cx="27627" cy="1611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pic>
        <p:nvPicPr>
          <p:cNvPr id="1098" name="image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221" y="466107"/>
            <a:ext cx="1310998" cy="996667"/>
          </a:xfrm>
          <a:prstGeom prst="rect">
            <a:avLst/>
          </a:prstGeom>
          <a:ln w="12700">
            <a:miter lim="400000"/>
          </a:ln>
        </p:spPr>
      </p:pic>
      <p:sp>
        <p:nvSpPr>
          <p:cNvPr id="1099" name="Shape 1099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00" name="Shape 1100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01" name="Shape 1101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2" name="Shape 1102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3" name="Shape 1103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4" name="Shape 1104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grpSp>
        <p:nvGrpSpPr>
          <p:cNvPr id="1109" name="Group 1109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05" name="Shape 1105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6" name="Shape 1106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7" name="Shape 1107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8" name="Shape 1108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110" name="Shape 1110"/>
          <p:cNvSpPr>
            <a:spLocks noGrp="1"/>
          </p:cNvSpPr>
          <p:nvPr>
            <p:ph type="sldNum" sz="quarter" idx="2"/>
          </p:nvPr>
        </p:nvSpPr>
        <p:spPr>
          <a:xfrm>
            <a:off x="12032998" y="7463620"/>
            <a:ext cx="321563" cy="3388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948462" y="1095022"/>
            <a:ext cx="10403841" cy="237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/>
          <a:p>
            <a:r>
              <a:t>Başlık Metni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258755" y="3467946"/>
            <a:ext cx="5093548" cy="6285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32998" y="7829890"/>
            <a:ext cx="321563" cy="338835"/>
          </a:xfrm>
          <a:prstGeom prst="rect">
            <a:avLst/>
          </a:prstGeom>
          <a:ln w="12700">
            <a:miter lim="400000"/>
          </a:ln>
        </p:spPr>
        <p:txBody>
          <a:bodyPr wrap="none" lIns="48766" tIns="48766" rIns="48766" bIns="48766" anchor="ctr">
            <a:spAutoFit/>
          </a:bodyPr>
          <a:lstStyle>
            <a:lvl1pPr algn="r">
              <a:defRPr sz="16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</p:sldLayoutIdLst>
  <p:transition spd="med"/>
  <p:txStyles>
    <p:titleStyle>
      <a:lvl1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10233" marR="0" indent="-310233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1pPr>
      <a:lvl2pPr marL="819128" marR="0" indent="-361940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2pPr>
      <a:lvl3pPr marL="1348704" marR="0" indent="-434328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3pPr>
      <a:lvl4pPr marL="1854152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4pPr>
      <a:lvl5pPr marL="2311342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5pPr>
      <a:lvl6pPr marL="2768530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6pPr>
      <a:lvl7pPr marL="3225718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7pPr>
      <a:lvl8pPr marL="3682906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8pPr>
      <a:lvl9pPr marL="4140096" marR="0" indent="-482586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9pPr>
    </p:bodyStyle>
    <p:otherStyle>
      <a:lvl1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1pPr>
      <a:lvl2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2pPr>
      <a:lvl3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3pPr>
      <a:lvl4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4pPr>
      <a:lvl5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5pPr>
      <a:lvl6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6pPr>
      <a:lvl7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7pPr>
      <a:lvl8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8pPr>
      <a:lvl9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iytegenelkultur/" TargetMode="External"/><Relationship Id="rId2" Type="http://schemas.openxmlformats.org/officeDocument/2006/relationships/hyperlink" Target="https://gk.iyte.edu.tr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image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2100"/>
            <a:ext cx="13004800" cy="77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Shape 1120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21" name="Shape 1121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126" name="Group 1126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22" name="Shape 1122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3" name="Shape 1123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4" name="Shape 1124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5" name="Shape 1125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127" name="Shape 1127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8" name="Shape 1128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9" name="Shape 1129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30" name="Shape 1130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pic>
        <p:nvPicPr>
          <p:cNvPr id="1132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969" y="2733374"/>
            <a:ext cx="4286862" cy="428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5" name="Group 1135"/>
          <p:cNvGrpSpPr/>
          <p:nvPr/>
        </p:nvGrpSpPr>
        <p:grpSpPr>
          <a:xfrm>
            <a:off x="4861217" y="7019214"/>
            <a:ext cx="3282366" cy="2009954"/>
            <a:chOff x="396589" y="596900"/>
            <a:chExt cx="3282364" cy="2009952"/>
          </a:xfrm>
        </p:grpSpPr>
        <p:sp>
          <p:nvSpPr>
            <p:cNvPr id="1133" name="Shape 1133"/>
            <p:cNvSpPr/>
            <p:nvPr/>
          </p:nvSpPr>
          <p:spPr>
            <a:xfrm>
              <a:off x="396589" y="596900"/>
              <a:ext cx="3282366" cy="1869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914400">
                <a:defRPr sz="12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İYTE</a:t>
              </a:r>
            </a:p>
          </p:txBody>
        </p:sp>
        <p:sp>
          <p:nvSpPr>
            <p:cNvPr id="1134" name="Shape 1134"/>
            <p:cNvSpPr/>
            <p:nvPr/>
          </p:nvSpPr>
          <p:spPr>
            <a:xfrm>
              <a:off x="435345" y="2185212"/>
              <a:ext cx="3204851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914400">
                <a:defRPr sz="23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Türkiye’nin Teknoloji Üssü</a:t>
              </a:r>
            </a:p>
          </p:txBody>
        </p:sp>
      </p:grpSp>
      <p:pic>
        <p:nvPicPr>
          <p:cNvPr id="1136" name="pasted-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908" y="398294"/>
            <a:ext cx="1059624" cy="1059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75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" grpId="0" animBg="1" advAuto="0"/>
      <p:bldP spid="1135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359295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97119"/>
              </p:ext>
            </p:extLst>
          </p:nvPr>
        </p:nvGraphicFramePr>
        <p:xfrm>
          <a:off x="0" y="994583"/>
          <a:ext cx="13004804" cy="40615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547172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547172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547172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1953453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  <a:gridCol w="3409835">
                  <a:extLst>
                    <a:ext uri="{9D8B030D-6E8A-4147-A177-3AD203B41FA5}">
                      <a16:colId xmlns:a16="http://schemas.microsoft.com/office/drawing/2014/main" val="2002267521"/>
                    </a:ext>
                  </a:extLst>
                </a:gridCol>
              </a:tblGrid>
              <a:tr h="363643">
                <a:tc gridSpan="4">
                  <a:txBody>
                    <a:bodyPr/>
                    <a:lstStyle/>
                    <a:p>
                      <a:pPr algn="ctr"/>
                      <a:r>
                        <a:rPr lang="tr-TR" sz="2000" b="1" noProof="0" dirty="0">
                          <a:solidFill>
                            <a:srgbClr val="FFFFFF"/>
                          </a:solidFill>
                        </a:rPr>
                        <a:t>SCI ve  Diğer Alan</a:t>
                      </a:r>
                      <a:r>
                        <a:rPr lang="tr-TR" sz="2000" b="1" baseline="0" noProof="0" dirty="0">
                          <a:solidFill>
                            <a:srgbClr val="FFFFFF"/>
                          </a:solidFill>
                        </a:rPr>
                        <a:t> İndeksleri </a:t>
                      </a:r>
                      <a:r>
                        <a:rPr lang="tr-TR" sz="2000" b="1" noProof="0" dirty="0">
                          <a:solidFill>
                            <a:srgbClr val="FFFFFF"/>
                          </a:solidFill>
                        </a:rPr>
                        <a:t>Yayın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589181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000000"/>
                          </a:solidFill>
                        </a:rPr>
                        <a:t>Akademik</a:t>
                      </a:r>
                      <a:r>
                        <a:rPr lang="en-US" sz="2000" b="1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000" b="1" baseline="0" err="1">
                          <a:solidFill>
                            <a:srgbClr val="000000"/>
                          </a:solidFill>
                        </a:rPr>
                        <a:t>Personel</a:t>
                      </a:r>
                      <a:endParaRPr lang="en-US" sz="20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000000"/>
                          </a:solidFill>
                        </a:rPr>
                        <a:t> 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>
                          <a:solidFill>
                            <a:srgbClr val="000000"/>
                          </a:solidFill>
                        </a:rPr>
                        <a:t>2022</a:t>
                      </a:r>
                      <a:endParaRPr lang="en-US" sz="20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>
                          <a:solidFill>
                            <a:srgbClr val="000000"/>
                          </a:solidFill>
                        </a:rPr>
                        <a:t>2023</a:t>
                      </a:r>
                      <a:endParaRPr lang="en-US" sz="20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391616">
                <a:tc>
                  <a:txBody>
                    <a:bodyPr/>
                    <a:lstStyle/>
                    <a:p>
                      <a:pPr algn="ctr"/>
                      <a:r>
                        <a:rPr lang="tr-TR" sz="22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2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2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dirty="0">
                          <a:solidFill>
                            <a:srgbClr val="000000"/>
                          </a:solidFill>
                        </a:rPr>
                        <a:t>1 (SSCI)</a:t>
                      </a:r>
                      <a:endParaRPr lang="en-US" sz="2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dirty="0">
                          <a:solidFill>
                            <a:srgbClr val="000000"/>
                          </a:solidFill>
                        </a:rPr>
                        <a:t>2 (</a:t>
                      </a:r>
                      <a:r>
                        <a:rPr lang="tr-TR" sz="2000" b="1" dirty="0" err="1">
                          <a:solidFill>
                            <a:srgbClr val="000000"/>
                          </a:solidFill>
                        </a:rPr>
                        <a:t>Scopus</a:t>
                      </a:r>
                      <a:r>
                        <a:rPr lang="tr-TR" sz="2000" b="1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2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1007012">
                <a:tc>
                  <a:txBody>
                    <a:bodyPr/>
                    <a:lstStyle/>
                    <a:p>
                      <a:pPr algn="ctr"/>
                      <a:r>
                        <a:rPr lang="tr-TR" sz="2200" b="1" dirty="0">
                          <a:solidFill>
                            <a:srgbClr val="A40304"/>
                          </a:solidFill>
                        </a:rPr>
                        <a:t>Yasemin Ö. Gönülal &amp; Ozan </a:t>
                      </a:r>
                      <a:r>
                        <a:rPr lang="tr-TR" sz="22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2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dirty="0">
                          <a:solidFill>
                            <a:srgbClr val="000000"/>
                          </a:solidFill>
                        </a:rPr>
                        <a:t>1 (SCI)</a:t>
                      </a:r>
                      <a:endParaRPr lang="en-US" sz="2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000000"/>
                          </a:solidFill>
                        </a:rPr>
                        <a:t>1 (ESCI-SCOPUS)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  <a:tr h="851039">
                <a:tc>
                  <a:txBody>
                    <a:bodyPr/>
                    <a:lstStyle/>
                    <a:p>
                      <a:pPr algn="ctr"/>
                      <a:r>
                        <a:rPr lang="tr-TR" sz="2200" b="1" dirty="0">
                          <a:solidFill>
                            <a:srgbClr val="A40304"/>
                          </a:solidFill>
                        </a:rPr>
                        <a:t>Dikmen Yakalı</a:t>
                      </a:r>
                    </a:p>
                    <a:p>
                      <a:pPr lvl="0" algn="ctr">
                        <a:buNone/>
                      </a:pPr>
                      <a:endParaRPr lang="tr-TR" sz="22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tr-TR" sz="2000" b="1" dirty="0">
                          <a:solidFill>
                            <a:srgbClr val="000000"/>
                          </a:solidFill>
                        </a:rPr>
                        <a:t>1 (SSCI)</a:t>
                      </a:r>
                    </a:p>
                    <a:p>
                      <a:pPr lvl="0" algn="l">
                        <a:buNone/>
                      </a:pPr>
                      <a:r>
                        <a:rPr lang="tr-TR" sz="2000" b="1" dirty="0">
                          <a:solidFill>
                            <a:srgbClr val="000000"/>
                          </a:solidFill>
                        </a:rPr>
                        <a:t>1 (SCOPUS vd. </a:t>
                      </a:r>
                      <a:r>
                        <a:rPr lang="tr-TR" sz="2000" b="1" dirty="0" err="1">
                          <a:solidFill>
                            <a:srgbClr val="000000"/>
                          </a:solidFill>
                        </a:rPr>
                        <a:t>open</a:t>
                      </a:r>
                      <a:r>
                        <a:rPr lang="tr-TR" sz="2000" b="1" dirty="0">
                          <a:solidFill>
                            <a:srgbClr val="000000"/>
                          </a:solidFill>
                        </a:rPr>
                        <a:t> a.)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284953"/>
                  </a:ext>
                </a:extLst>
              </a:tr>
              <a:tr h="64336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tr-TR" sz="2200" b="1" dirty="0">
                          <a:solidFill>
                            <a:srgbClr val="A40304"/>
                          </a:solidFill>
                        </a:rPr>
                        <a:t>Mustafa İlter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tr-TR" sz="20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tr-TR" sz="2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tr-TR" sz="2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tr-TR" sz="2000" b="1" dirty="0">
                          <a:solidFill>
                            <a:srgbClr val="000000"/>
                          </a:solidFill>
                        </a:rPr>
                        <a:t>1 (SSCI)</a:t>
                      </a:r>
                    </a:p>
                    <a:p>
                      <a:pPr lvl="0" algn="l">
                        <a:buNone/>
                      </a:pPr>
                      <a:r>
                        <a:rPr lang="tr-TR" sz="2000" b="1" dirty="0">
                          <a:solidFill>
                            <a:srgbClr val="000000"/>
                          </a:solidFill>
                        </a:rPr>
                        <a:t>1 (SCOPUS-ESCI)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26542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6FA0E97-0D91-D62D-39D7-D0264C23664B}"/>
              </a:ext>
            </a:extLst>
          </p:cNvPr>
          <p:cNvSpPr txBox="1"/>
          <p:nvPr/>
        </p:nvSpPr>
        <p:spPr>
          <a:xfrm>
            <a:off x="-1" y="5207076"/>
            <a:ext cx="12927445" cy="43458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tr-TR" sz="2300" b="1" kern="1200" dirty="0">
                <a:solidFill>
                  <a:srgbClr val="C00000"/>
                </a:solidFill>
                <a:ea typeface="+mn-ea"/>
                <a:cs typeface="+mn-cs"/>
              </a:rPr>
              <a:t>Yakalı, </a:t>
            </a:r>
            <a:r>
              <a:rPr lang="tr-TR" sz="2300" b="1" kern="1200" dirty="0" err="1">
                <a:solidFill>
                  <a:srgbClr val="C00000"/>
                </a:solidFill>
                <a:ea typeface="+mn-ea"/>
                <a:cs typeface="+mn-cs"/>
              </a:rPr>
              <a:t>D.&amp;Ataman</a:t>
            </a:r>
            <a:r>
              <a:rPr lang="tr-TR" sz="2300" b="1" kern="1200" dirty="0">
                <a:solidFill>
                  <a:srgbClr val="C00000"/>
                </a:solidFill>
                <a:ea typeface="+mn-ea"/>
                <a:cs typeface="+mn-cs"/>
              </a:rPr>
              <a:t>, B. (2023).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"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Selfless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Subjectivities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that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(Re)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Build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the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Nation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: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Remaking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the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“Modern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Turkish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Woman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” in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the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Early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Republican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Period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in Türkiye”, </a:t>
            </a:r>
            <a:r>
              <a:rPr lang="tr-TR" sz="2300" b="1" i="1" kern="1200" dirty="0" err="1">
                <a:solidFill>
                  <a:srgbClr val="C00000"/>
                </a:solidFill>
                <a:ea typeface="+mn-ea"/>
                <a:cs typeface="+mn-cs"/>
              </a:rPr>
              <a:t>Journal</a:t>
            </a:r>
            <a:r>
              <a:rPr lang="tr-TR" sz="2300" b="1" i="1" kern="1200" dirty="0">
                <a:solidFill>
                  <a:srgbClr val="C00000"/>
                </a:solidFill>
                <a:ea typeface="+mn-ea"/>
                <a:cs typeface="+mn-cs"/>
              </a:rPr>
              <a:t> of </a:t>
            </a:r>
            <a:r>
              <a:rPr lang="tr-TR" sz="2300" b="1" i="1" kern="1200" dirty="0" err="1">
                <a:solidFill>
                  <a:srgbClr val="C00000"/>
                </a:solidFill>
                <a:ea typeface="+mn-ea"/>
                <a:cs typeface="+mn-cs"/>
              </a:rPr>
              <a:t>Family</a:t>
            </a:r>
            <a:r>
              <a:rPr lang="tr-TR" sz="2300" b="1" i="1" kern="1200" dirty="0">
                <a:solidFill>
                  <a:srgbClr val="C00000"/>
                </a:solidFill>
                <a:ea typeface="+mn-ea"/>
                <a:cs typeface="+mn-cs"/>
              </a:rPr>
              <a:t> </a:t>
            </a:r>
            <a:r>
              <a:rPr lang="tr-TR" sz="2300" b="1" i="1" kern="1200" dirty="0" err="1">
                <a:solidFill>
                  <a:srgbClr val="C00000"/>
                </a:solidFill>
                <a:ea typeface="+mn-ea"/>
                <a:cs typeface="+mn-cs"/>
              </a:rPr>
              <a:t>History</a:t>
            </a:r>
            <a:r>
              <a:rPr lang="tr-TR" sz="2300" b="1" i="1" kern="1200" dirty="0">
                <a:solidFill>
                  <a:schemeClr val="tx1"/>
                </a:solidFill>
                <a:ea typeface="+mn-ea"/>
                <a:cs typeface="+mn-cs"/>
              </a:rPr>
              <a:t>, 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48(4), Ekim 2023, 432-446.</a:t>
            </a:r>
            <a:endParaRPr lang="en-GB" sz="2300" b="1" dirty="0"/>
          </a:p>
          <a:p>
            <a:pPr marL="457200" indent="-457200" algn="just">
              <a:buFont typeface="+mj-lt"/>
              <a:buAutoNum type="arabicPeriod"/>
            </a:pPr>
            <a:r>
              <a:rPr lang="tr-TR" sz="2300" b="1" kern="1200" dirty="0">
                <a:solidFill>
                  <a:srgbClr val="C00000"/>
                </a:solidFill>
                <a:ea typeface="+mn-ea"/>
                <a:cs typeface="+mn-cs"/>
              </a:rPr>
              <a:t>Yakalı, D. (2023). 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“Is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She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a Feminist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Icon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Now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? Barbie 2023 Movie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and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a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Critique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 of </a:t>
            </a:r>
            <a:r>
              <a:rPr lang="tr-TR" sz="2300" b="1" kern="1200" dirty="0" err="1">
                <a:solidFill>
                  <a:schemeClr val="tx1"/>
                </a:solidFill>
                <a:ea typeface="+mn-ea"/>
                <a:cs typeface="+mn-cs"/>
              </a:rPr>
              <a:t>Postfeminism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”, </a:t>
            </a:r>
            <a:r>
              <a:rPr lang="tr-TR" sz="2300" b="1" i="1" kern="1200" dirty="0" err="1">
                <a:solidFill>
                  <a:srgbClr val="C00000"/>
                </a:solidFill>
                <a:ea typeface="+mn-ea"/>
                <a:cs typeface="+mn-cs"/>
              </a:rPr>
              <a:t>Studies</a:t>
            </a:r>
            <a:r>
              <a:rPr lang="tr-TR" sz="2300" b="1" i="1" kern="1200" dirty="0">
                <a:solidFill>
                  <a:srgbClr val="C00000"/>
                </a:solidFill>
                <a:ea typeface="+mn-ea"/>
                <a:cs typeface="+mn-cs"/>
              </a:rPr>
              <a:t> in Media </a:t>
            </a:r>
            <a:r>
              <a:rPr lang="tr-TR" sz="2300" b="1" i="1" kern="1200" dirty="0" err="1">
                <a:solidFill>
                  <a:srgbClr val="C00000"/>
                </a:solidFill>
                <a:ea typeface="+mn-ea"/>
                <a:cs typeface="+mn-cs"/>
              </a:rPr>
              <a:t>and</a:t>
            </a:r>
            <a:r>
              <a:rPr lang="tr-TR" sz="2300" b="1" i="1" kern="1200" dirty="0">
                <a:solidFill>
                  <a:srgbClr val="C00000"/>
                </a:solidFill>
                <a:ea typeface="+mn-ea"/>
                <a:cs typeface="+mn-cs"/>
              </a:rPr>
              <a:t> </a:t>
            </a:r>
            <a:r>
              <a:rPr lang="tr-TR" sz="2300" b="1" i="1" kern="1200" dirty="0" err="1">
                <a:solidFill>
                  <a:srgbClr val="C00000"/>
                </a:solidFill>
                <a:ea typeface="+mn-ea"/>
                <a:cs typeface="+mn-cs"/>
              </a:rPr>
              <a:t>Communication</a:t>
            </a:r>
            <a:r>
              <a:rPr lang="tr-TR" sz="2300" b="1" i="1" kern="1200" dirty="0">
                <a:solidFill>
                  <a:srgbClr val="C00000"/>
                </a:solidFill>
                <a:ea typeface="+mn-ea"/>
                <a:cs typeface="+mn-cs"/>
              </a:rPr>
              <a:t>, </a:t>
            </a:r>
            <a:r>
              <a:rPr lang="tr-TR" sz="2300" b="1" kern="1200" dirty="0">
                <a:solidFill>
                  <a:schemeClr val="tx1"/>
                </a:solidFill>
                <a:ea typeface="+mn-ea"/>
                <a:cs typeface="+mn-cs"/>
              </a:rPr>
              <a:t>199-205.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300" b="1" kern="1200" dirty="0" err="1">
                <a:solidFill>
                  <a:srgbClr val="C00000"/>
                </a:solidFill>
                <a:ea typeface="+mj-lt"/>
                <a:cs typeface="+mj-lt"/>
              </a:rPr>
              <a:t>Uştuk</a:t>
            </a:r>
            <a:r>
              <a:rPr lang="tr-TR" sz="2300" b="1" kern="1200" dirty="0">
                <a:solidFill>
                  <a:srgbClr val="C00000"/>
                </a:solidFill>
                <a:ea typeface="+mj-lt"/>
                <a:cs typeface="+mj-lt"/>
              </a:rPr>
              <a:t>, O., &amp; Gönülal, Y. Ö. (2023). </a:t>
            </a:r>
            <a:r>
              <a:rPr lang="tr-TR" sz="2300" b="1" kern="1200" dirty="0">
                <a:solidFill>
                  <a:schemeClr val="tx1"/>
                </a:solidFill>
                <a:ea typeface="+mj-lt"/>
                <a:cs typeface="+mj-lt"/>
              </a:rPr>
              <a:t>"İzmir’in Bir Dağ Köyü: Yamanlar ve Yamanlar Yörükleri Üzerine </a:t>
            </a:r>
            <a:r>
              <a:rPr lang="tr-TR" sz="2300" b="1" kern="1200" dirty="0" err="1">
                <a:solidFill>
                  <a:schemeClr val="tx1"/>
                </a:solidFill>
                <a:ea typeface="+mj-lt"/>
                <a:cs typeface="+mj-lt"/>
              </a:rPr>
              <a:t>Etnotarihsel</a:t>
            </a:r>
            <a:r>
              <a:rPr lang="tr-TR" sz="2300" b="1" kern="1200" dirty="0">
                <a:solidFill>
                  <a:schemeClr val="tx1"/>
                </a:solidFill>
                <a:ea typeface="+mj-lt"/>
                <a:cs typeface="+mj-lt"/>
              </a:rPr>
              <a:t> Bir İnceleme". </a:t>
            </a:r>
            <a:r>
              <a:rPr lang="tr-TR" sz="2300" b="1" kern="1200" dirty="0">
                <a:solidFill>
                  <a:srgbClr val="C00000"/>
                </a:solidFill>
                <a:ea typeface="+mj-lt"/>
                <a:cs typeface="+mj-lt"/>
              </a:rPr>
              <a:t>Folklor/Edebiyat</a:t>
            </a:r>
            <a:r>
              <a:rPr lang="tr-TR" sz="2300" b="1" kern="1200" dirty="0">
                <a:solidFill>
                  <a:schemeClr val="tx1"/>
                </a:solidFill>
                <a:ea typeface="+mj-lt"/>
                <a:cs typeface="+mj-lt"/>
              </a:rPr>
              <a:t>, 29(115), 945-966.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300" b="1" kern="1200" dirty="0">
                <a:solidFill>
                  <a:srgbClr val="C00000"/>
                </a:solidFill>
                <a:ea typeface="+mj-lt"/>
                <a:cs typeface="+mj-lt"/>
              </a:rPr>
              <a:t>İlter, M. (2023). </a:t>
            </a:r>
            <a:r>
              <a:rPr lang="tr-TR" sz="2300" b="1" kern="1200" dirty="0">
                <a:solidFill>
                  <a:schemeClr val="tx1"/>
                </a:solidFill>
                <a:ea typeface="+mj-lt"/>
                <a:cs typeface="+mj-lt"/>
              </a:rPr>
              <a:t>"</a:t>
            </a:r>
            <a:r>
              <a:rPr lang="tr-TR" sz="2300" b="1" kern="1200" dirty="0" err="1">
                <a:ea typeface="+mj-lt"/>
                <a:cs typeface="+mj-lt"/>
              </a:rPr>
              <a:t>Making</a:t>
            </a:r>
            <a:r>
              <a:rPr lang="tr-TR" sz="2300" b="1" kern="1200" dirty="0">
                <a:ea typeface="+mj-lt"/>
                <a:cs typeface="+mj-lt"/>
              </a:rPr>
              <a:t> of </a:t>
            </a:r>
            <a:r>
              <a:rPr lang="tr-TR" sz="2300" b="1" kern="1200" dirty="0" err="1">
                <a:ea typeface="+mj-lt"/>
                <a:cs typeface="+mj-lt"/>
              </a:rPr>
              <a:t>the</a:t>
            </a:r>
            <a:r>
              <a:rPr lang="tr-TR" sz="2300" b="1" kern="1200" dirty="0">
                <a:ea typeface="+mj-lt"/>
                <a:cs typeface="+mj-lt"/>
              </a:rPr>
              <a:t> </a:t>
            </a:r>
            <a:r>
              <a:rPr lang="tr-TR" sz="2300" b="1" kern="1200" dirty="0" err="1">
                <a:ea typeface="+mj-lt"/>
                <a:cs typeface="+mj-lt"/>
              </a:rPr>
              <a:t>Unionist</a:t>
            </a:r>
            <a:r>
              <a:rPr lang="tr-TR" sz="2300" b="1" kern="1200" dirty="0">
                <a:ea typeface="+mj-lt"/>
                <a:cs typeface="+mj-lt"/>
              </a:rPr>
              <a:t> </a:t>
            </a:r>
            <a:r>
              <a:rPr lang="tr-TR" sz="2300" b="1" kern="1200" dirty="0" err="1">
                <a:ea typeface="+mj-lt"/>
                <a:cs typeface="+mj-lt"/>
              </a:rPr>
              <a:t>bureaucracy</a:t>
            </a:r>
            <a:r>
              <a:rPr lang="tr-TR" sz="2300" b="1" kern="1200" dirty="0">
                <a:ea typeface="+mj-lt"/>
                <a:cs typeface="+mj-lt"/>
              </a:rPr>
              <a:t>: </a:t>
            </a:r>
            <a:r>
              <a:rPr lang="tr-TR" sz="2300" b="1" kern="1200" dirty="0" err="1">
                <a:ea typeface="+mj-lt"/>
                <a:cs typeface="+mj-lt"/>
              </a:rPr>
              <a:t>purging</a:t>
            </a:r>
            <a:r>
              <a:rPr lang="tr-TR" sz="2300" b="1" kern="1200" dirty="0">
                <a:ea typeface="+mj-lt"/>
                <a:cs typeface="+mj-lt"/>
              </a:rPr>
              <a:t> </a:t>
            </a:r>
            <a:r>
              <a:rPr lang="tr-TR" sz="2300" b="1" kern="1200" dirty="0" err="1">
                <a:ea typeface="+mj-lt"/>
                <a:cs typeface="+mj-lt"/>
              </a:rPr>
              <a:t>the</a:t>
            </a:r>
            <a:r>
              <a:rPr lang="tr-TR" sz="2300" b="1" kern="1200" dirty="0">
                <a:ea typeface="+mj-lt"/>
                <a:cs typeface="+mj-lt"/>
              </a:rPr>
              <a:t> </a:t>
            </a:r>
            <a:r>
              <a:rPr lang="tr-TR" sz="2300" b="1" kern="1200" dirty="0" err="1">
                <a:ea typeface="+mj-lt"/>
                <a:cs typeface="+mj-lt"/>
              </a:rPr>
              <a:t>Hamidian</a:t>
            </a:r>
            <a:r>
              <a:rPr lang="tr-TR" sz="2300" b="1" kern="1200" dirty="0">
                <a:ea typeface="+mj-lt"/>
                <a:cs typeface="+mj-lt"/>
              </a:rPr>
              <a:t> </a:t>
            </a:r>
            <a:r>
              <a:rPr lang="tr-TR" sz="2300" b="1" kern="1200" dirty="0" err="1">
                <a:ea typeface="+mj-lt"/>
                <a:cs typeface="+mj-lt"/>
              </a:rPr>
              <a:t>cadres</a:t>
            </a:r>
            <a:r>
              <a:rPr lang="tr-TR" sz="2300" b="1" kern="1200" dirty="0">
                <a:ea typeface="+mj-lt"/>
                <a:cs typeface="+mj-lt"/>
              </a:rPr>
              <a:t>, </a:t>
            </a:r>
            <a:r>
              <a:rPr lang="tr-TR" sz="2300" b="1" kern="1200" dirty="0" err="1">
                <a:ea typeface="+mj-lt"/>
                <a:cs typeface="+mj-lt"/>
              </a:rPr>
              <a:t>rule</a:t>
            </a:r>
            <a:r>
              <a:rPr lang="tr-TR" sz="2300" b="1" kern="1200" dirty="0">
                <a:ea typeface="+mj-lt"/>
                <a:cs typeface="+mj-lt"/>
              </a:rPr>
              <a:t> of </a:t>
            </a:r>
            <a:r>
              <a:rPr lang="tr-TR" sz="2300" b="1" kern="1200" dirty="0" err="1">
                <a:ea typeface="+mj-lt"/>
                <a:cs typeface="+mj-lt"/>
              </a:rPr>
              <a:t>law</a:t>
            </a:r>
            <a:r>
              <a:rPr lang="tr-TR" sz="2300" b="1" kern="1200" dirty="0">
                <a:ea typeface="+mj-lt"/>
                <a:cs typeface="+mj-lt"/>
              </a:rPr>
              <a:t>, </a:t>
            </a:r>
            <a:r>
              <a:rPr lang="tr-TR" sz="2300" b="1" kern="1200" dirty="0" err="1">
                <a:ea typeface="+mj-lt"/>
                <a:cs typeface="+mj-lt"/>
              </a:rPr>
              <a:t>and</a:t>
            </a:r>
            <a:r>
              <a:rPr lang="tr-TR" sz="2300" b="1" kern="1200" dirty="0">
                <a:ea typeface="+mj-lt"/>
                <a:cs typeface="+mj-lt"/>
              </a:rPr>
              <a:t> </a:t>
            </a:r>
            <a:r>
              <a:rPr lang="tr-TR" sz="2300" b="1" kern="1200" dirty="0" err="1">
                <a:ea typeface="+mj-lt"/>
                <a:cs typeface="+mj-lt"/>
              </a:rPr>
              <a:t>the</a:t>
            </a:r>
            <a:r>
              <a:rPr lang="tr-TR" sz="2300" b="1" kern="1200" dirty="0">
                <a:ea typeface="+mj-lt"/>
                <a:cs typeface="+mj-lt"/>
              </a:rPr>
              <a:t> </a:t>
            </a:r>
            <a:r>
              <a:rPr lang="tr-TR" sz="2300" b="1" kern="1200" dirty="0" err="1">
                <a:ea typeface="+mj-lt"/>
                <a:cs typeface="+mj-lt"/>
              </a:rPr>
              <a:t>limits</a:t>
            </a:r>
            <a:r>
              <a:rPr lang="tr-TR" sz="2300" b="1" kern="1200" dirty="0">
                <a:ea typeface="+mj-lt"/>
                <a:cs typeface="+mj-lt"/>
              </a:rPr>
              <a:t> of </a:t>
            </a:r>
            <a:r>
              <a:rPr lang="tr-TR" sz="2300" b="1" kern="1200" dirty="0" err="1">
                <a:ea typeface="+mj-lt"/>
                <a:cs typeface="+mj-lt"/>
              </a:rPr>
              <a:t>the</a:t>
            </a:r>
            <a:r>
              <a:rPr lang="tr-TR" sz="2300" b="1" kern="1200" dirty="0">
                <a:ea typeface="+mj-lt"/>
                <a:cs typeface="+mj-lt"/>
              </a:rPr>
              <a:t> </a:t>
            </a:r>
            <a:r>
              <a:rPr lang="tr-TR" sz="2300" b="1" kern="1200" dirty="0" err="1">
                <a:ea typeface="+mj-lt"/>
                <a:cs typeface="+mj-lt"/>
              </a:rPr>
              <a:t>Unionist</a:t>
            </a:r>
            <a:r>
              <a:rPr lang="tr-TR" sz="2300" b="1" kern="1200" dirty="0">
                <a:ea typeface="+mj-lt"/>
                <a:cs typeface="+mj-lt"/>
              </a:rPr>
              <a:t> </a:t>
            </a:r>
            <a:r>
              <a:rPr lang="tr-TR" sz="2300" b="1" kern="1200" dirty="0" err="1">
                <a:ea typeface="+mj-lt"/>
                <a:cs typeface="+mj-lt"/>
              </a:rPr>
              <a:t>power</a:t>
            </a:r>
            <a:r>
              <a:rPr lang="tr-TR" sz="2300" b="1" kern="1200" dirty="0">
                <a:ea typeface="+mj-lt"/>
                <a:cs typeface="+mj-lt"/>
              </a:rPr>
              <a:t> (1908–1910)", </a:t>
            </a:r>
            <a:r>
              <a:rPr lang="tr-TR" sz="2300" b="1" i="1" kern="1200" dirty="0" err="1">
                <a:solidFill>
                  <a:srgbClr val="C00000"/>
                </a:solidFill>
                <a:ea typeface="+mj-lt"/>
                <a:cs typeface="+mj-lt"/>
              </a:rPr>
              <a:t>Middle</a:t>
            </a:r>
            <a:r>
              <a:rPr lang="tr-TR" sz="2300" b="1" i="1" kern="1200" dirty="0">
                <a:solidFill>
                  <a:srgbClr val="C00000"/>
                </a:solidFill>
                <a:ea typeface="+mj-lt"/>
                <a:cs typeface="+mj-lt"/>
              </a:rPr>
              <a:t> </a:t>
            </a:r>
            <a:r>
              <a:rPr lang="tr-TR" sz="2300" b="1" i="1" kern="1200" dirty="0" err="1">
                <a:solidFill>
                  <a:srgbClr val="C00000"/>
                </a:solidFill>
                <a:ea typeface="+mj-lt"/>
                <a:cs typeface="+mj-lt"/>
              </a:rPr>
              <a:t>Eastern</a:t>
            </a:r>
            <a:r>
              <a:rPr lang="tr-TR" sz="2300" b="1" i="1" kern="1200" dirty="0">
                <a:solidFill>
                  <a:srgbClr val="C00000"/>
                </a:solidFill>
                <a:ea typeface="+mj-lt"/>
                <a:cs typeface="+mj-lt"/>
              </a:rPr>
              <a:t> </a:t>
            </a:r>
            <a:r>
              <a:rPr lang="tr-TR" sz="2300" b="1" i="1" kern="1200" dirty="0" err="1">
                <a:solidFill>
                  <a:srgbClr val="C00000"/>
                </a:solidFill>
                <a:ea typeface="+mj-lt"/>
                <a:cs typeface="+mj-lt"/>
              </a:rPr>
              <a:t>Studies</a:t>
            </a:r>
            <a:r>
              <a:rPr lang="tr-TR" sz="2300" b="1" kern="1200" dirty="0">
                <a:ea typeface="+mj-lt"/>
                <a:cs typeface="+mj-lt"/>
              </a:rPr>
              <a:t>, 59:3, 377-394.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300" b="1" kern="1200" dirty="0">
                <a:solidFill>
                  <a:srgbClr val="C00000"/>
                </a:solidFill>
                <a:ea typeface="+mj-lt"/>
                <a:cs typeface="+mj-lt"/>
              </a:rPr>
              <a:t>İlter, M. (2023). </a:t>
            </a:r>
            <a:r>
              <a:rPr lang="tr-TR" sz="2300" b="1" kern="1200" dirty="0">
                <a:solidFill>
                  <a:schemeClr val="tx1"/>
                </a:solidFill>
                <a:ea typeface="+mj-lt"/>
                <a:cs typeface="+mj-lt"/>
              </a:rPr>
              <a:t>"</a:t>
            </a:r>
            <a:r>
              <a:rPr lang="tr-TR" sz="2300" b="1" kern="1200" dirty="0" err="1">
                <a:ea typeface="+mj-lt"/>
                <a:cs typeface="+mj-lt"/>
              </a:rPr>
              <a:t>Review</a:t>
            </a:r>
            <a:r>
              <a:rPr lang="tr-TR" sz="2300" b="1" kern="1200" dirty="0">
                <a:ea typeface="+mj-lt"/>
                <a:cs typeface="+mj-lt"/>
              </a:rPr>
              <a:t> of </a:t>
            </a:r>
            <a:r>
              <a:rPr lang="tr-TR" sz="2300" b="1" kern="1200" dirty="0" err="1">
                <a:ea typeface="+mj-lt"/>
                <a:cs typeface="+mj-lt"/>
              </a:rPr>
              <a:t>Imperial</a:t>
            </a:r>
            <a:r>
              <a:rPr lang="tr-TR" sz="2300" b="1" kern="1200" dirty="0">
                <a:ea typeface="+mj-lt"/>
                <a:cs typeface="+mj-lt"/>
              </a:rPr>
              <a:t> </a:t>
            </a:r>
            <a:r>
              <a:rPr lang="tr-TR" sz="2300" b="1" kern="1200" dirty="0" err="1">
                <a:ea typeface="+mj-lt"/>
                <a:cs typeface="+mj-lt"/>
              </a:rPr>
              <a:t>Resilience</a:t>
            </a:r>
            <a:r>
              <a:rPr lang="tr-TR" sz="2300" b="1" kern="1200" dirty="0">
                <a:ea typeface="+mj-lt"/>
                <a:cs typeface="+mj-lt"/>
              </a:rPr>
              <a:t>: </a:t>
            </a:r>
            <a:r>
              <a:rPr lang="tr-TR" sz="2300" b="1" kern="1200" dirty="0" err="1">
                <a:ea typeface="+mj-lt"/>
                <a:cs typeface="+mj-lt"/>
              </a:rPr>
              <a:t>The</a:t>
            </a:r>
            <a:r>
              <a:rPr lang="tr-TR" sz="2300" b="1" kern="1200" dirty="0">
                <a:ea typeface="+mj-lt"/>
                <a:cs typeface="+mj-lt"/>
              </a:rPr>
              <a:t> Great </a:t>
            </a:r>
            <a:r>
              <a:rPr lang="tr-TR" sz="2300" b="1" kern="1200" dirty="0" err="1">
                <a:ea typeface="+mj-lt"/>
                <a:cs typeface="+mj-lt"/>
              </a:rPr>
              <a:t>War’s</a:t>
            </a:r>
            <a:r>
              <a:rPr lang="tr-TR" sz="2300" b="1" kern="1200" dirty="0">
                <a:ea typeface="+mj-lt"/>
                <a:cs typeface="+mj-lt"/>
              </a:rPr>
              <a:t> </a:t>
            </a:r>
            <a:r>
              <a:rPr lang="tr-TR" sz="2300" b="1" kern="1200" dirty="0" err="1">
                <a:ea typeface="+mj-lt"/>
                <a:cs typeface="+mj-lt"/>
              </a:rPr>
              <a:t>End</a:t>
            </a:r>
            <a:r>
              <a:rPr lang="tr-TR" sz="2300" b="1" kern="1200" dirty="0">
                <a:ea typeface="+mj-lt"/>
                <a:cs typeface="+mj-lt"/>
              </a:rPr>
              <a:t>, </a:t>
            </a:r>
            <a:r>
              <a:rPr lang="tr-TR" sz="2300" b="1" kern="1200" dirty="0" err="1">
                <a:ea typeface="+mj-lt"/>
                <a:cs typeface="+mj-lt"/>
              </a:rPr>
              <a:t>Ottoman</a:t>
            </a:r>
            <a:r>
              <a:rPr lang="tr-TR" sz="2300" b="1" kern="1200" dirty="0">
                <a:ea typeface="+mj-lt"/>
                <a:cs typeface="+mj-lt"/>
              </a:rPr>
              <a:t> </a:t>
            </a:r>
            <a:r>
              <a:rPr lang="tr-TR" sz="2300" b="1" kern="1200" dirty="0" err="1">
                <a:ea typeface="+mj-lt"/>
                <a:cs typeface="+mj-lt"/>
              </a:rPr>
              <a:t>Longevity</a:t>
            </a:r>
            <a:r>
              <a:rPr lang="tr-TR" sz="2300" b="1" kern="1200" dirty="0">
                <a:ea typeface="+mj-lt"/>
                <a:cs typeface="+mj-lt"/>
              </a:rPr>
              <a:t>, </a:t>
            </a:r>
            <a:r>
              <a:rPr lang="tr-TR" sz="2300" b="1" kern="1200" dirty="0" err="1">
                <a:ea typeface="+mj-lt"/>
                <a:cs typeface="+mj-lt"/>
              </a:rPr>
              <a:t>and</a:t>
            </a:r>
            <a:r>
              <a:rPr lang="tr-TR" sz="2300" b="1" kern="1200" dirty="0">
                <a:ea typeface="+mj-lt"/>
                <a:cs typeface="+mj-lt"/>
              </a:rPr>
              <a:t> </a:t>
            </a:r>
            <a:r>
              <a:rPr lang="tr-TR" sz="2300" b="1" kern="1200" dirty="0" err="1">
                <a:ea typeface="+mj-lt"/>
                <a:cs typeface="+mj-lt"/>
              </a:rPr>
              <a:t>Incidental</a:t>
            </a:r>
            <a:r>
              <a:rPr lang="tr-TR" sz="2300" b="1" kern="1200" dirty="0">
                <a:ea typeface="+mj-lt"/>
                <a:cs typeface="+mj-lt"/>
              </a:rPr>
              <a:t> Nations", </a:t>
            </a:r>
            <a:r>
              <a:rPr lang="tr-TR" sz="2300" b="1" kern="1200" dirty="0" err="1">
                <a:ea typeface="+mj-lt"/>
                <a:cs typeface="+mj-lt"/>
              </a:rPr>
              <a:t>by</a:t>
            </a:r>
            <a:r>
              <a:rPr lang="tr-TR" sz="2300" b="1" kern="1200" dirty="0">
                <a:ea typeface="+mj-lt"/>
                <a:cs typeface="+mj-lt"/>
              </a:rPr>
              <a:t> H. Kayalı, </a:t>
            </a:r>
            <a:r>
              <a:rPr lang="tr-TR" sz="2300" b="1" i="1" kern="1200" dirty="0" err="1">
                <a:solidFill>
                  <a:srgbClr val="C00000"/>
                </a:solidFill>
                <a:ea typeface="+mj-lt"/>
                <a:cs typeface="+mj-lt"/>
              </a:rPr>
              <a:t>Insight</a:t>
            </a:r>
            <a:r>
              <a:rPr lang="tr-TR" sz="2300" b="1" i="1" kern="1200" dirty="0">
                <a:solidFill>
                  <a:srgbClr val="C00000"/>
                </a:solidFill>
                <a:ea typeface="+mj-lt"/>
                <a:cs typeface="+mj-lt"/>
              </a:rPr>
              <a:t> </a:t>
            </a:r>
            <a:r>
              <a:rPr lang="tr-TR" sz="2300" b="1" i="1" kern="1200" dirty="0" err="1">
                <a:solidFill>
                  <a:srgbClr val="C00000"/>
                </a:solidFill>
                <a:ea typeface="+mj-lt"/>
                <a:cs typeface="+mj-lt"/>
              </a:rPr>
              <a:t>Turkey</a:t>
            </a:r>
            <a:r>
              <a:rPr lang="tr-TR" sz="2300" b="1" kern="1200" dirty="0">
                <a:ea typeface="+mj-lt"/>
                <a:cs typeface="+mj-lt"/>
              </a:rPr>
              <a:t>, 25(1), 259–261. </a:t>
            </a:r>
            <a:r>
              <a:rPr lang="tr-TR" sz="2300" b="1" i="1" kern="1200" dirty="0">
                <a:ea typeface="+mj-lt"/>
                <a:cs typeface="+mj-lt"/>
              </a:rPr>
              <a:t>(</a:t>
            </a:r>
            <a:r>
              <a:rPr lang="tr-TR" sz="2300" b="1" i="1" kern="1200" dirty="0" err="1">
                <a:ea typeface="+mj-lt"/>
                <a:cs typeface="+mj-lt"/>
              </a:rPr>
              <a:t>Review</a:t>
            </a:r>
            <a:r>
              <a:rPr lang="tr-TR" sz="2300" b="1" i="1" kern="1200" dirty="0">
                <a:ea typeface="+mj-lt"/>
                <a:cs typeface="+mj-lt"/>
              </a:rPr>
              <a:t>)</a:t>
            </a:r>
            <a:endParaRPr lang="tr-TR" sz="2300" b="1" i="1" dirty="0"/>
          </a:p>
        </p:txBody>
      </p:sp>
    </p:spTree>
    <p:extLst>
      <p:ext uri="{BB962C8B-B14F-4D97-AF65-F5344CB8AC3E}">
        <p14:creationId xmlns:p14="http://schemas.microsoft.com/office/powerpoint/2010/main" val="87244012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440275"/>
              </p:ext>
            </p:extLst>
          </p:nvPr>
        </p:nvGraphicFramePr>
        <p:xfrm>
          <a:off x="739589" y="1190443"/>
          <a:ext cx="10731364" cy="5757774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864223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1588401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1948320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1900233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  <a:gridCol w="2430187">
                  <a:extLst>
                    <a:ext uri="{9D8B030D-6E8A-4147-A177-3AD203B41FA5}">
                      <a16:colId xmlns:a16="http://schemas.microsoft.com/office/drawing/2014/main" val="2263141668"/>
                    </a:ext>
                  </a:extLst>
                </a:gridCol>
              </a:tblGrid>
              <a:tr h="479883">
                <a:tc gridSpan="4">
                  <a:txBody>
                    <a:bodyPr/>
                    <a:lstStyle/>
                    <a:p>
                      <a:pPr algn="ctr"/>
                      <a:r>
                        <a:rPr lang="tr-TR" sz="2400" b="1" noProof="0" dirty="0">
                          <a:solidFill>
                            <a:schemeClr val="bg1"/>
                          </a:solidFill>
                        </a:rPr>
                        <a:t>TR Dizin Yayın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2400" b="1" noProof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765536"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1105775"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 &amp;Yasemin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772064"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  <a:tr h="765536"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Yasemin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59089"/>
                  </a:ext>
                </a:extLst>
              </a:tr>
              <a:tr h="681940"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Coşgu</a:t>
                      </a: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 Ateş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086251"/>
                  </a:ext>
                </a:extLst>
              </a:tr>
              <a:tr h="989247"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Mustafa İlter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806563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E48969CA-E16C-4FA7-9BB4-9A72F5717853}"/>
              </a:ext>
            </a:extLst>
          </p:cNvPr>
          <p:cNvSpPr txBox="1"/>
          <p:nvPr/>
        </p:nvSpPr>
        <p:spPr>
          <a:xfrm rot="10800000" flipV="1">
            <a:off x="204618" y="7237737"/>
            <a:ext cx="12595563" cy="2092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tr-TR" b="1" i="0" u="none" strike="noStrike" dirty="0" err="1">
                <a:solidFill>
                  <a:srgbClr val="C00000"/>
                </a:solidFill>
                <a:effectLst/>
              </a:rPr>
              <a:t>Uştuk</a:t>
            </a:r>
            <a:r>
              <a:rPr lang="tr-TR" b="1" i="0" u="none" strike="noStrike" dirty="0">
                <a:solidFill>
                  <a:srgbClr val="C00000"/>
                </a:solidFill>
                <a:effectLst/>
              </a:rPr>
              <a:t>, O., &amp; Gönülal, Y. Ö. (2023).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"İzmir’in Bir Dağ Köyü: Yamanlar ve Yamanlar Yörükleri Üzerine 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Etnotarihsel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 Bir İnceleme". </a:t>
            </a:r>
            <a:r>
              <a:rPr lang="tr-TR" b="1" i="1" u="none" strike="noStrike" dirty="0">
                <a:solidFill>
                  <a:srgbClr val="C00000"/>
                </a:solidFill>
                <a:effectLst/>
              </a:rPr>
              <a:t>Folklor/Edebiyat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, 29(115), 945-966.</a:t>
            </a:r>
            <a:r>
              <a:rPr lang="tr-TR" b="1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tr-TR" sz="2400" b="1" kern="1200" dirty="0">
                <a:solidFill>
                  <a:srgbClr val="C00000"/>
                </a:solidFill>
                <a:ea typeface="+mj-lt"/>
                <a:cs typeface="+mj-lt"/>
              </a:rPr>
              <a:t>İlter, M. (2023). </a:t>
            </a:r>
            <a:r>
              <a:rPr lang="tr-TR" sz="2400" b="1" kern="1200" dirty="0">
                <a:solidFill>
                  <a:schemeClr val="tx1"/>
                </a:solidFill>
                <a:ea typeface="+mj-lt"/>
                <a:cs typeface="+mj-lt"/>
              </a:rPr>
              <a:t>"</a:t>
            </a:r>
            <a:r>
              <a:rPr lang="tr-TR" sz="2400" b="1" kern="1200" dirty="0" err="1">
                <a:ea typeface="+mj-lt"/>
                <a:cs typeface="+mj-lt"/>
              </a:rPr>
              <a:t>Review</a:t>
            </a:r>
            <a:r>
              <a:rPr lang="tr-TR" sz="2400" b="1" kern="1200" dirty="0">
                <a:ea typeface="+mj-lt"/>
                <a:cs typeface="+mj-lt"/>
              </a:rPr>
              <a:t> of </a:t>
            </a:r>
            <a:r>
              <a:rPr lang="tr-TR" sz="2400" b="1" kern="1200" dirty="0" err="1">
                <a:ea typeface="+mj-lt"/>
                <a:cs typeface="+mj-lt"/>
              </a:rPr>
              <a:t>Imperial</a:t>
            </a:r>
            <a:r>
              <a:rPr lang="tr-TR" sz="2400" b="1" kern="1200" dirty="0">
                <a:ea typeface="+mj-lt"/>
                <a:cs typeface="+mj-lt"/>
              </a:rPr>
              <a:t> </a:t>
            </a:r>
            <a:r>
              <a:rPr lang="tr-TR" sz="2400" b="1" kern="1200" dirty="0" err="1">
                <a:ea typeface="+mj-lt"/>
                <a:cs typeface="+mj-lt"/>
              </a:rPr>
              <a:t>Resilience</a:t>
            </a:r>
            <a:r>
              <a:rPr lang="tr-TR" sz="2400" b="1" kern="1200" dirty="0">
                <a:ea typeface="+mj-lt"/>
                <a:cs typeface="+mj-lt"/>
              </a:rPr>
              <a:t>: </a:t>
            </a:r>
            <a:r>
              <a:rPr lang="tr-TR" sz="2400" b="1" kern="1200" dirty="0" err="1">
                <a:ea typeface="+mj-lt"/>
                <a:cs typeface="+mj-lt"/>
              </a:rPr>
              <a:t>The</a:t>
            </a:r>
            <a:r>
              <a:rPr lang="tr-TR" sz="2400" b="1" kern="1200" dirty="0">
                <a:ea typeface="+mj-lt"/>
                <a:cs typeface="+mj-lt"/>
              </a:rPr>
              <a:t> Great </a:t>
            </a:r>
            <a:r>
              <a:rPr lang="tr-TR" sz="2400" b="1" kern="1200" dirty="0" err="1">
                <a:ea typeface="+mj-lt"/>
                <a:cs typeface="+mj-lt"/>
              </a:rPr>
              <a:t>War’s</a:t>
            </a:r>
            <a:r>
              <a:rPr lang="tr-TR" sz="2400" b="1" kern="1200" dirty="0">
                <a:ea typeface="+mj-lt"/>
                <a:cs typeface="+mj-lt"/>
              </a:rPr>
              <a:t> </a:t>
            </a:r>
            <a:r>
              <a:rPr lang="tr-TR" sz="2400" b="1" kern="1200" dirty="0" err="1">
                <a:ea typeface="+mj-lt"/>
                <a:cs typeface="+mj-lt"/>
              </a:rPr>
              <a:t>End</a:t>
            </a:r>
            <a:r>
              <a:rPr lang="tr-TR" sz="2400" b="1" kern="1200" dirty="0">
                <a:ea typeface="+mj-lt"/>
                <a:cs typeface="+mj-lt"/>
              </a:rPr>
              <a:t>, </a:t>
            </a:r>
            <a:r>
              <a:rPr lang="tr-TR" sz="2400" b="1" kern="1200" dirty="0" err="1">
                <a:ea typeface="+mj-lt"/>
                <a:cs typeface="+mj-lt"/>
              </a:rPr>
              <a:t>Ottoman</a:t>
            </a:r>
            <a:r>
              <a:rPr lang="tr-TR" sz="2400" b="1" kern="1200" dirty="0">
                <a:ea typeface="+mj-lt"/>
                <a:cs typeface="+mj-lt"/>
              </a:rPr>
              <a:t> </a:t>
            </a:r>
            <a:r>
              <a:rPr lang="tr-TR" sz="2400" b="1" kern="1200" dirty="0" err="1">
                <a:ea typeface="+mj-lt"/>
                <a:cs typeface="+mj-lt"/>
              </a:rPr>
              <a:t>Longevity</a:t>
            </a:r>
            <a:r>
              <a:rPr lang="tr-TR" sz="2400" b="1" kern="1200" dirty="0">
                <a:ea typeface="+mj-lt"/>
                <a:cs typeface="+mj-lt"/>
              </a:rPr>
              <a:t>, </a:t>
            </a:r>
            <a:r>
              <a:rPr lang="tr-TR" sz="2400" b="1" kern="1200" dirty="0" err="1">
                <a:ea typeface="+mj-lt"/>
                <a:cs typeface="+mj-lt"/>
              </a:rPr>
              <a:t>and</a:t>
            </a:r>
            <a:r>
              <a:rPr lang="tr-TR" sz="2400" b="1" kern="1200" dirty="0">
                <a:ea typeface="+mj-lt"/>
                <a:cs typeface="+mj-lt"/>
              </a:rPr>
              <a:t> </a:t>
            </a:r>
            <a:r>
              <a:rPr lang="tr-TR" sz="2400" b="1" kern="1200" dirty="0" err="1">
                <a:ea typeface="+mj-lt"/>
                <a:cs typeface="+mj-lt"/>
              </a:rPr>
              <a:t>Incidental</a:t>
            </a:r>
            <a:r>
              <a:rPr lang="tr-TR" sz="2400" b="1" kern="1200" dirty="0">
                <a:ea typeface="+mj-lt"/>
                <a:cs typeface="+mj-lt"/>
              </a:rPr>
              <a:t> Nations", </a:t>
            </a:r>
            <a:r>
              <a:rPr lang="tr-TR" sz="2400" b="1" kern="1200" dirty="0" err="1">
                <a:ea typeface="+mj-lt"/>
                <a:cs typeface="+mj-lt"/>
              </a:rPr>
              <a:t>by</a:t>
            </a:r>
            <a:r>
              <a:rPr lang="tr-TR" sz="2400" b="1" kern="1200" dirty="0">
                <a:ea typeface="+mj-lt"/>
                <a:cs typeface="+mj-lt"/>
              </a:rPr>
              <a:t> H. Kayalı, </a:t>
            </a:r>
            <a:r>
              <a:rPr lang="tr-TR" sz="2400" b="1" i="1" kern="1200" dirty="0" err="1">
                <a:solidFill>
                  <a:srgbClr val="C00000"/>
                </a:solidFill>
                <a:ea typeface="+mj-lt"/>
                <a:cs typeface="+mj-lt"/>
              </a:rPr>
              <a:t>Insight</a:t>
            </a:r>
            <a:r>
              <a:rPr lang="tr-TR" sz="2400" b="1" i="1" kern="1200" dirty="0">
                <a:solidFill>
                  <a:srgbClr val="C00000"/>
                </a:solidFill>
                <a:ea typeface="+mj-lt"/>
                <a:cs typeface="+mj-lt"/>
              </a:rPr>
              <a:t> </a:t>
            </a:r>
            <a:r>
              <a:rPr lang="tr-TR" sz="2400" b="1" i="1" kern="1200" dirty="0" err="1">
                <a:solidFill>
                  <a:srgbClr val="C00000"/>
                </a:solidFill>
                <a:ea typeface="+mj-lt"/>
                <a:cs typeface="+mj-lt"/>
              </a:rPr>
              <a:t>Turkey</a:t>
            </a:r>
            <a:r>
              <a:rPr lang="tr-TR" sz="2400" b="1" kern="1200" dirty="0">
                <a:ea typeface="+mj-lt"/>
                <a:cs typeface="+mj-lt"/>
              </a:rPr>
              <a:t>, 25(1), 259–261. </a:t>
            </a:r>
            <a:r>
              <a:rPr lang="tr-TR" sz="2400" b="1" i="1" kern="1200" dirty="0">
                <a:ea typeface="+mj-lt"/>
                <a:cs typeface="+mj-lt"/>
              </a:rPr>
              <a:t>(</a:t>
            </a:r>
            <a:r>
              <a:rPr lang="tr-TR" sz="2400" b="1" i="1" kern="1200" dirty="0" err="1">
                <a:ea typeface="+mj-lt"/>
                <a:cs typeface="+mj-lt"/>
              </a:rPr>
              <a:t>Review</a:t>
            </a:r>
            <a:r>
              <a:rPr lang="tr-TR" sz="2400" b="1" i="1" kern="1200" dirty="0">
                <a:ea typeface="+mj-lt"/>
                <a:cs typeface="+mj-lt"/>
              </a:rPr>
              <a:t>)</a:t>
            </a:r>
            <a:endParaRPr lang="tr-TR" sz="2400" b="1" i="1" dirty="0"/>
          </a:p>
        </p:txBody>
      </p:sp>
    </p:spTree>
    <p:extLst>
      <p:ext uri="{BB962C8B-B14F-4D97-AF65-F5344CB8AC3E}">
        <p14:creationId xmlns:p14="http://schemas.microsoft.com/office/powerpoint/2010/main" val="293464194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27687"/>
              </p:ext>
            </p:extLst>
          </p:nvPr>
        </p:nvGraphicFramePr>
        <p:xfrm>
          <a:off x="165696" y="1564432"/>
          <a:ext cx="12601400" cy="5832649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1767056841"/>
                    </a:ext>
                  </a:extLst>
                </a:gridCol>
              </a:tblGrid>
              <a:tr h="1075925">
                <a:tc gridSpan="4">
                  <a:txBody>
                    <a:bodyPr/>
                    <a:lstStyle/>
                    <a:p>
                      <a:pPr algn="ctr"/>
                      <a:r>
                        <a:rPr lang="tr-TR" sz="3200" b="0" noProof="0">
                          <a:solidFill>
                            <a:schemeClr val="bg1"/>
                          </a:solidFill>
                        </a:rPr>
                        <a:t>Ulusal Bildiri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3200" b="0" noProof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1528947"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1528947"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rgbClr val="A40304"/>
                          </a:solidFill>
                        </a:rPr>
                        <a:t>Yasemin Özcan Gönülal</a:t>
                      </a:r>
                      <a:endParaRPr lang="en-US" sz="2400" b="1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849415"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400" b="1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  <a:tr h="849415"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rgbClr val="A40304"/>
                          </a:solidFill>
                        </a:rPr>
                        <a:t>Doğan Evecen</a:t>
                      </a:r>
                      <a:endParaRPr lang="en-US" sz="2400" b="1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849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84735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851405"/>
              </p:ext>
            </p:extLst>
          </p:nvPr>
        </p:nvGraphicFramePr>
        <p:xfrm>
          <a:off x="165696" y="1428547"/>
          <a:ext cx="12673405" cy="4606237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534681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534681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534681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534681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  <a:gridCol w="2534681">
                  <a:extLst>
                    <a:ext uri="{9D8B030D-6E8A-4147-A177-3AD203B41FA5}">
                      <a16:colId xmlns:a16="http://schemas.microsoft.com/office/drawing/2014/main" val="4133547346"/>
                    </a:ext>
                  </a:extLst>
                </a:gridCol>
              </a:tblGrid>
              <a:tr h="578287">
                <a:tc gridSpan="4">
                  <a:txBody>
                    <a:bodyPr/>
                    <a:lstStyle/>
                    <a:p>
                      <a:pPr algn="ctr"/>
                      <a:r>
                        <a:rPr lang="tr-TR" sz="3200" b="0" noProof="0">
                          <a:solidFill>
                            <a:schemeClr val="bg1"/>
                          </a:solidFill>
                        </a:rPr>
                        <a:t>Uluslararası Bildiri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3200" b="0" noProof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821777"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821777"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rgbClr val="A40304"/>
                          </a:solidFill>
                        </a:rPr>
                        <a:t>Yasemin Özcan Gönülal</a:t>
                      </a:r>
                      <a:endParaRPr lang="en-US" sz="2400" b="1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456543"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rgbClr val="A40304"/>
                          </a:solidFill>
                        </a:rPr>
                        <a:t>Ozan Uştuk</a:t>
                      </a:r>
                      <a:endParaRPr lang="en-US" sz="2400" b="1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  <a:tr h="1270069">
                <a:tc>
                  <a:txBody>
                    <a:bodyPr/>
                    <a:lstStyle/>
                    <a:p>
                      <a:pPr marL="0" marR="0" lvl="0" indent="0" algn="ctr" defTabSz="130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err="1">
                          <a:solidFill>
                            <a:srgbClr val="A40304"/>
                          </a:solidFill>
                        </a:rPr>
                        <a:t>Uştuk&amp;Yasemin</a:t>
                      </a:r>
                      <a:r>
                        <a:rPr lang="tr-TR" sz="2400" b="1">
                          <a:solidFill>
                            <a:srgbClr val="A40304"/>
                          </a:solidFill>
                        </a:rPr>
                        <a:t> Özcan Gönülal</a:t>
                      </a:r>
                      <a:endParaRPr lang="en-US" sz="2400" b="1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880948"/>
                  </a:ext>
                </a:extLst>
              </a:tr>
              <a:tr h="653928">
                <a:tc>
                  <a:txBody>
                    <a:bodyPr/>
                    <a:lstStyle/>
                    <a:p>
                      <a:pPr marL="0" marR="0" lvl="0" indent="0" algn="ctr" defTabSz="130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err="1">
                          <a:solidFill>
                            <a:srgbClr val="A40304"/>
                          </a:solidFill>
                        </a:rPr>
                        <a:t>Coşgu</a:t>
                      </a:r>
                      <a:r>
                        <a:rPr lang="tr-TR" sz="2400" b="1">
                          <a:solidFill>
                            <a:srgbClr val="A40304"/>
                          </a:solidFill>
                        </a:rPr>
                        <a:t> Ateş</a:t>
                      </a:r>
                      <a:endParaRPr lang="en-US" sz="2400" b="1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972356"/>
                  </a:ext>
                </a:extLst>
              </a:tr>
            </a:tbl>
          </a:graphicData>
        </a:graphic>
      </p:graphicFrame>
      <p:sp>
        <p:nvSpPr>
          <p:cNvPr id="2" name="Metin kutusu 1">
            <a:extLst>
              <a:ext uri="{FF2B5EF4-FFF2-40B4-BE49-F238E27FC236}">
                <a16:creationId xmlns:a16="http://schemas.microsoft.com/office/drawing/2014/main" id="{74435974-CBEC-4244-D694-69E805AC6E61}"/>
              </a:ext>
            </a:extLst>
          </p:cNvPr>
          <p:cNvSpPr txBox="1"/>
          <p:nvPr/>
        </p:nvSpPr>
        <p:spPr>
          <a:xfrm>
            <a:off x="0" y="6566731"/>
            <a:ext cx="12673405" cy="2191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sz="2800" b="1" dirty="0">
                <a:solidFill>
                  <a:srgbClr val="A40304"/>
                </a:solidFill>
                <a:effectLst/>
                <a:ea typeface="Times New Roman" panose="02020603050405020304" pitchFamily="18" charset="0"/>
              </a:rPr>
              <a:t>Gönülal, Y. Ö. (2023).</a:t>
            </a:r>
            <a:r>
              <a:rPr lang="tr-TR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“Urla Yarımadası Yerli ve Göçmen Ağızları”, 6. Uluslararası Türkiye Türkçesi Ağız Araştırmaları Çalıştayı (5-7 Ekim 2023), Fırat Üniversitesi İnsani ve Sosyal Bilimler Fakültesi Türk Dili ve Edebiyatı Bölümü/Elâzığ. </a:t>
            </a: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2513946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C00000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285339"/>
              </p:ext>
            </p:extLst>
          </p:nvPr>
        </p:nvGraphicFramePr>
        <p:xfrm>
          <a:off x="741760" y="2140496"/>
          <a:ext cx="11871240" cy="3071392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278836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398101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398101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398101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  <a:gridCol w="2398101">
                  <a:extLst>
                    <a:ext uri="{9D8B030D-6E8A-4147-A177-3AD203B41FA5}">
                      <a16:colId xmlns:a16="http://schemas.microsoft.com/office/drawing/2014/main" val="1567652478"/>
                    </a:ext>
                  </a:extLst>
                </a:gridCol>
              </a:tblGrid>
              <a:tr h="583564">
                <a:tc gridSpan="4">
                  <a:txBody>
                    <a:bodyPr/>
                    <a:lstStyle/>
                    <a:p>
                      <a:pPr algn="ctr"/>
                      <a:r>
                        <a:rPr lang="tr-TR" sz="3200" b="0" noProof="0">
                          <a:solidFill>
                            <a:schemeClr val="bg1"/>
                          </a:solidFill>
                        </a:rPr>
                        <a:t>Ulusal Kitap/Kitap Bölümü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3200" b="0" noProof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829276"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829276"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400" b="1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299918"/>
                  </a:ext>
                </a:extLst>
              </a:tr>
              <a:tr h="829276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342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594135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634445"/>
              </p:ext>
            </p:extLst>
          </p:nvPr>
        </p:nvGraphicFramePr>
        <p:xfrm>
          <a:off x="180536" y="1505198"/>
          <a:ext cx="12731090" cy="5544616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546218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546218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546218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546218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  <a:gridCol w="2546218">
                  <a:extLst>
                    <a:ext uri="{9D8B030D-6E8A-4147-A177-3AD203B41FA5}">
                      <a16:colId xmlns:a16="http://schemas.microsoft.com/office/drawing/2014/main" val="4180949077"/>
                    </a:ext>
                  </a:extLst>
                </a:gridCol>
              </a:tblGrid>
              <a:tr h="493225">
                <a:tc gridSpan="4">
                  <a:txBody>
                    <a:bodyPr/>
                    <a:lstStyle/>
                    <a:p>
                      <a:pPr algn="ctr"/>
                      <a:r>
                        <a:rPr lang="tr-TR" sz="2400" b="0" noProof="0">
                          <a:solidFill>
                            <a:schemeClr val="bg1"/>
                          </a:solidFill>
                        </a:rPr>
                        <a:t>Uluslararası Kitap/Kitap Bölümü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2400" b="0" noProof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887805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 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1676965"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err="1">
                          <a:solidFill>
                            <a:srgbClr val="A40304"/>
                          </a:solidFill>
                        </a:rPr>
                        <a:t>Uştuk&amp;Yasemin</a:t>
                      </a:r>
                      <a:r>
                        <a:rPr lang="tr-TR" sz="2400" b="1">
                          <a:solidFill>
                            <a:srgbClr val="A40304"/>
                          </a:solidFill>
                        </a:rPr>
                        <a:t> Özcan </a:t>
                      </a:r>
                      <a:r>
                        <a:rPr lang="tr-TR" sz="2400" b="1" err="1">
                          <a:solidFill>
                            <a:srgbClr val="A40304"/>
                          </a:solidFill>
                        </a:rPr>
                        <a:t>Gönülal</a:t>
                      </a:r>
                      <a:endParaRPr lang="en-US" sz="2400" b="1" err="1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493225"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400" b="1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  <a:tr h="1177916"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rgbClr val="A40304"/>
                          </a:solidFill>
                        </a:rPr>
                        <a:t>Yasemin Özcan </a:t>
                      </a:r>
                      <a:r>
                        <a:rPr lang="tr-TR" sz="2400" b="1" err="1">
                          <a:solidFill>
                            <a:srgbClr val="A40304"/>
                          </a:solidFill>
                        </a:rPr>
                        <a:t>Gönülal</a:t>
                      </a:r>
                      <a:endParaRPr lang="en-US" sz="2400" b="1" err="1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59089"/>
                  </a:ext>
                </a:extLst>
              </a:tr>
              <a:tr h="815480"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rgbClr val="A40304"/>
                          </a:solidFill>
                        </a:rPr>
                        <a:t>Doğan Evecen</a:t>
                      </a:r>
                      <a:endParaRPr lang="en-US" sz="2400" b="1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88078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F671C00-D70A-0BE4-D4F0-77BA44714B52}"/>
              </a:ext>
            </a:extLst>
          </p:cNvPr>
          <p:cNvSpPr txBox="1"/>
          <p:nvPr/>
        </p:nvSpPr>
        <p:spPr>
          <a:xfrm>
            <a:off x="180536" y="7247965"/>
            <a:ext cx="12643728" cy="139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sz="2800" b="1" kern="1200" dirty="0" err="1">
                <a:solidFill>
                  <a:srgbClr val="C00000"/>
                </a:solidFill>
                <a:ea typeface="+mj-lt"/>
                <a:cs typeface="Helvetica"/>
              </a:rPr>
              <a:t>Uştuk</a:t>
            </a:r>
            <a:r>
              <a:rPr lang="tr-TR" sz="2800" b="1" kern="1200" dirty="0">
                <a:solidFill>
                  <a:srgbClr val="C00000"/>
                </a:solidFill>
                <a:ea typeface="+mj-lt"/>
                <a:cs typeface="Helvetica"/>
              </a:rPr>
              <a:t>, O. (2023). </a:t>
            </a:r>
            <a:r>
              <a:rPr lang="tr-TR" sz="2800" kern="1200" dirty="0">
                <a:solidFill>
                  <a:schemeClr val="tx1"/>
                </a:solidFill>
                <a:ea typeface="+mj-lt"/>
                <a:cs typeface="Helvetica"/>
              </a:rPr>
              <a:t>"Kültürlerarası İletişim Araştırmalarında Eleştirel Etnografya".  </a:t>
            </a:r>
            <a:r>
              <a:rPr lang="tr-TR" sz="2800" i="1" kern="1200" dirty="0">
                <a:solidFill>
                  <a:schemeClr val="tx1"/>
                </a:solidFill>
                <a:ea typeface="+mj-lt"/>
                <a:cs typeface="Helvetica"/>
              </a:rPr>
              <a:t>İletişim Bilimleri Alanında Uluslararası Teori, Araştırma ve Derlemeler, </a:t>
            </a:r>
            <a:r>
              <a:rPr lang="tr-TR" sz="2800" kern="1200" dirty="0">
                <a:solidFill>
                  <a:schemeClr val="tx1"/>
                </a:solidFill>
                <a:ea typeface="+mj-lt"/>
                <a:cs typeface="Helvetica"/>
              </a:rPr>
              <a:t>s.</a:t>
            </a:r>
            <a:r>
              <a:rPr lang="tr-TR" sz="2800" i="1" kern="1200" dirty="0">
                <a:solidFill>
                  <a:schemeClr val="tx1"/>
                </a:solidFill>
                <a:ea typeface="+mj-lt"/>
                <a:cs typeface="Helvetica"/>
              </a:rPr>
              <a:t> </a:t>
            </a:r>
            <a:r>
              <a:rPr lang="tr-TR" sz="2800" kern="1200" dirty="0">
                <a:solidFill>
                  <a:schemeClr val="tx1"/>
                </a:solidFill>
                <a:ea typeface="+mj-lt"/>
                <a:cs typeface="Helvetica"/>
              </a:rPr>
              <a:t>154-168, Ankara: Serüven Yayınevi.</a:t>
            </a:r>
          </a:p>
        </p:txBody>
      </p:sp>
    </p:spTree>
    <p:extLst>
      <p:ext uri="{BB962C8B-B14F-4D97-AF65-F5344CB8AC3E}">
        <p14:creationId xmlns:p14="http://schemas.microsoft.com/office/powerpoint/2010/main" val="388174491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A69703D-6227-4E49-A200-5724C5BDB232}"/>
              </a:ext>
            </a:extLst>
          </p:cNvPr>
          <p:cNvSpPr txBox="1">
            <a:spLocks/>
          </p:cNvSpPr>
          <p:nvPr/>
        </p:nvSpPr>
        <p:spPr>
          <a:xfrm>
            <a:off x="5735959" y="368194"/>
            <a:ext cx="5734993" cy="528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200" b="1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C1CE4618-34B9-40F0-B07C-637FDBC5E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630935"/>
              </p:ext>
            </p:extLst>
          </p:nvPr>
        </p:nvGraphicFramePr>
        <p:xfrm>
          <a:off x="291830" y="896600"/>
          <a:ext cx="11842850" cy="4193253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368570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368570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368570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368570">
                  <a:extLst>
                    <a:ext uri="{9D8B030D-6E8A-4147-A177-3AD203B41FA5}">
                      <a16:colId xmlns:a16="http://schemas.microsoft.com/office/drawing/2014/main" val="2743359187"/>
                    </a:ext>
                  </a:extLst>
                </a:gridCol>
                <a:gridCol w="2368570">
                  <a:extLst>
                    <a:ext uri="{9D8B030D-6E8A-4147-A177-3AD203B41FA5}">
                      <a16:colId xmlns:a16="http://schemas.microsoft.com/office/drawing/2014/main" val="3067307953"/>
                    </a:ext>
                  </a:extLst>
                </a:gridCol>
              </a:tblGrid>
              <a:tr h="454605">
                <a:tc gridSpan="3">
                  <a:txBody>
                    <a:bodyPr/>
                    <a:lstStyle/>
                    <a:p>
                      <a:pPr algn="ctr"/>
                      <a:r>
                        <a:rPr lang="tr-TR" sz="2000" b="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PROJELER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2000" b="0" noProof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000" b="0" noProof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62310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623108">
                <a:tc>
                  <a:txBody>
                    <a:bodyPr/>
                    <a:lstStyle/>
                    <a:p>
                      <a:pPr marL="0" marR="0" lvl="0" indent="0" algn="ctr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TÜBİTAK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170477"/>
                  </a:ext>
                </a:extLst>
              </a:tr>
              <a:tr h="623108">
                <a:tc>
                  <a:txBody>
                    <a:bodyPr/>
                    <a:lstStyle/>
                    <a:p>
                      <a:pPr marL="0" marR="0" indent="0" algn="ctr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ULUSLARARASI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62310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KAMU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915929"/>
                  </a:ext>
                </a:extLst>
              </a:tr>
              <a:tr h="62310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SANAYİ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078419"/>
                  </a:ext>
                </a:extLst>
              </a:tr>
              <a:tr h="623108">
                <a:tc>
                  <a:txBody>
                    <a:bodyPr/>
                    <a:lstStyle/>
                    <a:p>
                      <a:pPr marL="0" marR="0" indent="0" algn="ctr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BAP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53722"/>
                  </a:ext>
                </a:extLst>
              </a:tr>
            </a:tbl>
          </a:graphicData>
        </a:graphic>
      </p:graphicFrame>
      <p:sp>
        <p:nvSpPr>
          <p:cNvPr id="9" name="Metin kutusu 8">
            <a:extLst>
              <a:ext uri="{FF2B5EF4-FFF2-40B4-BE49-F238E27FC236}">
                <a16:creationId xmlns:a16="http://schemas.microsoft.com/office/drawing/2014/main" id="{ADD776F1-AF66-4586-B985-F316332E7671}"/>
              </a:ext>
            </a:extLst>
          </p:cNvPr>
          <p:cNvSpPr txBox="1"/>
          <p:nvPr/>
        </p:nvSpPr>
        <p:spPr>
          <a:xfrm rot="10800000" flipV="1">
            <a:off x="67983" y="5477702"/>
            <a:ext cx="12868834" cy="4074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300" b="1" kern="1200" dirty="0">
                <a:solidFill>
                  <a:srgbClr val="A40304"/>
                </a:solidFill>
              </a:rPr>
              <a:t>Yasemin Özcan Gönülal &amp; Ozan </a:t>
            </a:r>
            <a:r>
              <a:rPr lang="tr-TR" sz="2300" b="1" kern="1200" dirty="0" err="1">
                <a:solidFill>
                  <a:srgbClr val="A40304"/>
                </a:solidFill>
              </a:rPr>
              <a:t>Uştuk</a:t>
            </a:r>
            <a:r>
              <a:rPr lang="tr-TR" sz="2300" b="1" kern="1200" dirty="0">
                <a:solidFill>
                  <a:srgbClr val="A40304"/>
                </a:solidFill>
              </a:rPr>
              <a:t> 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sz="2300" b="1" dirty="0">
                <a:solidFill>
                  <a:schemeClr val="tx1"/>
                </a:solidFill>
                <a:effectLst/>
                <a:ea typeface="Calibri"/>
              </a:rPr>
              <a:t>KAMU: </a:t>
            </a:r>
            <a:r>
              <a:rPr lang="en-GB" sz="2300" dirty="0">
                <a:solidFill>
                  <a:schemeClr val="tx1"/>
                </a:solidFill>
                <a:effectLst/>
                <a:ea typeface="Calibri"/>
              </a:rPr>
              <a:t>“İZMİRAS </a:t>
            </a:r>
            <a:r>
              <a:rPr lang="en-GB" sz="2300" dirty="0" err="1">
                <a:solidFill>
                  <a:schemeClr val="tx1"/>
                </a:solidFill>
                <a:effectLst/>
                <a:ea typeface="Calibri"/>
              </a:rPr>
              <a:t>Rotaları</a:t>
            </a:r>
            <a:r>
              <a:rPr lang="en-GB" sz="2300" dirty="0">
                <a:solidFill>
                  <a:schemeClr val="tx1"/>
                </a:solidFill>
                <a:effectLst/>
                <a:ea typeface="Calibri"/>
              </a:rPr>
              <a:t> </a:t>
            </a:r>
            <a:r>
              <a:rPr lang="en-GB" sz="2300" dirty="0" err="1">
                <a:solidFill>
                  <a:schemeClr val="tx1"/>
                </a:solidFill>
                <a:effectLst/>
                <a:ea typeface="Calibri"/>
              </a:rPr>
              <a:t>ve</a:t>
            </a:r>
            <a:r>
              <a:rPr lang="en-GB" sz="2300" dirty="0">
                <a:solidFill>
                  <a:schemeClr val="tx1"/>
                </a:solidFill>
                <a:effectLst/>
                <a:ea typeface="Calibri"/>
              </a:rPr>
              <a:t> </a:t>
            </a:r>
            <a:r>
              <a:rPr lang="en-GB" sz="2300" dirty="0" err="1">
                <a:solidFill>
                  <a:schemeClr val="tx1"/>
                </a:solidFill>
                <a:effectLst/>
                <a:ea typeface="Calibri"/>
              </a:rPr>
              <a:t>Yaşayan</a:t>
            </a:r>
            <a:r>
              <a:rPr lang="en-GB" sz="2300" dirty="0">
                <a:solidFill>
                  <a:schemeClr val="tx1"/>
                </a:solidFill>
                <a:effectLst/>
                <a:ea typeface="Calibri"/>
              </a:rPr>
              <a:t> </a:t>
            </a:r>
            <a:r>
              <a:rPr lang="en-GB" sz="2300" dirty="0" err="1">
                <a:solidFill>
                  <a:schemeClr val="tx1"/>
                </a:solidFill>
                <a:effectLst/>
                <a:ea typeface="Calibri"/>
              </a:rPr>
              <a:t>Parklar</a:t>
            </a:r>
            <a:r>
              <a:rPr lang="en-GB" sz="2300" dirty="0">
                <a:solidFill>
                  <a:schemeClr val="tx1"/>
                </a:solidFill>
                <a:effectLst/>
                <a:ea typeface="Calibri"/>
              </a:rPr>
              <a:t>” </a:t>
            </a:r>
            <a:r>
              <a:rPr lang="en-GB" sz="2300" dirty="0" err="1">
                <a:solidFill>
                  <a:schemeClr val="tx1"/>
                </a:solidFill>
                <a:effectLst/>
                <a:ea typeface="Calibri"/>
              </a:rPr>
              <a:t>Projesi</a:t>
            </a:r>
            <a:r>
              <a:rPr lang="tr-TR" sz="2300" dirty="0">
                <a:solidFill>
                  <a:schemeClr val="tx1"/>
                </a:solidFill>
                <a:ea typeface="Calibri"/>
              </a:rPr>
              <a:t>, "</a:t>
            </a:r>
            <a:r>
              <a:rPr lang="en-GB" sz="23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Yamanlar</a:t>
            </a:r>
            <a:r>
              <a:rPr lang="tr-TR" sz="2300" dirty="0">
                <a:solidFill>
                  <a:schemeClr val="tx1"/>
                </a:solidFill>
                <a:ea typeface="Arial" panose="020B0604020202020204" pitchFamily="34" charset="0"/>
              </a:rPr>
              <a:t> </a:t>
            </a:r>
            <a:r>
              <a:rPr lang="en-GB" sz="23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Yaşayan</a:t>
            </a:r>
            <a:r>
              <a:rPr lang="en-GB" sz="23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sz="23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Parkı</a:t>
            </a:r>
            <a:r>
              <a:rPr lang="en-GB" sz="23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sz="23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ve</a:t>
            </a:r>
            <a:r>
              <a:rPr lang="en-GB" sz="23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sz="23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Bostanlı</a:t>
            </a:r>
            <a:r>
              <a:rPr lang="en-GB" sz="23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sz="23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Seyir</a:t>
            </a:r>
            <a:r>
              <a:rPr lang="en-GB" sz="23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sz="23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Terası</a:t>
            </a:r>
            <a:r>
              <a:rPr lang="tr-TR" sz="2300" dirty="0">
                <a:solidFill>
                  <a:schemeClr val="tx1"/>
                </a:solidFill>
                <a:ea typeface="Arial" panose="020B0604020202020204" pitchFamily="34" charset="0"/>
              </a:rPr>
              <a:t>-</a:t>
            </a:r>
            <a:r>
              <a:rPr lang="en-GB" sz="23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Yamanlar</a:t>
            </a:r>
            <a:r>
              <a:rPr lang="en-GB" sz="23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sz="23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Köyü</a:t>
            </a:r>
            <a:r>
              <a:rPr lang="en-GB" sz="23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sz="23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Hattı</a:t>
            </a:r>
            <a:r>
              <a:rPr lang="tr-TR" sz="23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",</a:t>
            </a:r>
            <a:r>
              <a:rPr lang="en-GB" sz="23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sz="2300" b="1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Kurum</a:t>
            </a:r>
            <a:r>
              <a:rPr lang="en-GB" sz="2300" b="1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: </a:t>
            </a:r>
            <a:r>
              <a:rPr lang="en-GB" sz="2300" b="1" dirty="0">
                <a:solidFill>
                  <a:schemeClr val="tx1"/>
                </a:solidFill>
                <a:effectLst/>
                <a:ea typeface="Calibri"/>
              </a:rPr>
              <a:t>İZDOĞA </a:t>
            </a:r>
            <a:r>
              <a:rPr lang="en-GB" sz="2300" b="1" dirty="0" err="1">
                <a:solidFill>
                  <a:schemeClr val="tx1"/>
                </a:solidFill>
                <a:effectLst/>
                <a:ea typeface="Calibri"/>
              </a:rPr>
              <a:t>ile</a:t>
            </a:r>
            <a:r>
              <a:rPr lang="en-GB" sz="2300" b="1" dirty="0">
                <a:solidFill>
                  <a:schemeClr val="tx1"/>
                </a:solidFill>
                <a:effectLst/>
                <a:ea typeface="Calibri"/>
              </a:rPr>
              <a:t> İYTE TAMİKAM</a:t>
            </a:r>
            <a:r>
              <a:rPr lang="en-GB" sz="2300" dirty="0">
                <a:solidFill>
                  <a:schemeClr val="tx1"/>
                </a:solidFill>
                <a:effectLst/>
                <a:ea typeface="Calibri"/>
              </a:rPr>
              <a:t> </a:t>
            </a:r>
            <a:r>
              <a:rPr lang="tr-TR" sz="2300" dirty="0">
                <a:solidFill>
                  <a:schemeClr val="tx1"/>
                </a:solidFill>
                <a:effectLst/>
                <a:ea typeface="Calibri"/>
              </a:rPr>
              <a:t>iş birliği </a:t>
            </a:r>
            <a:r>
              <a:rPr lang="tr-TR" sz="2300" dirty="0">
                <a:solidFill>
                  <a:schemeClr val="tx1"/>
                </a:solidFill>
                <a:ea typeface="Calibri"/>
              </a:rPr>
              <a:t>(Mart 2022-Mart 2023)</a:t>
            </a:r>
            <a:r>
              <a:rPr lang="en-GB" sz="2300" dirty="0">
                <a:solidFill>
                  <a:schemeClr val="tx1"/>
                </a:solidFill>
                <a:effectLst/>
                <a:ea typeface="Calibri"/>
              </a:rPr>
              <a:t> </a:t>
            </a:r>
            <a:r>
              <a:rPr lang="tr-TR" sz="2300" b="1" dirty="0">
                <a:solidFill>
                  <a:srgbClr val="A40304"/>
                </a:solidFill>
                <a:effectLst/>
                <a:ea typeface="Calibri"/>
              </a:rPr>
              <a:t>(</a:t>
            </a:r>
            <a:r>
              <a:rPr lang="en-GB" sz="2300" b="1" dirty="0">
                <a:solidFill>
                  <a:srgbClr val="A40304"/>
                </a:solidFill>
                <a:effectLst/>
                <a:ea typeface="Calibri"/>
              </a:rPr>
              <a:t>Rol: </a:t>
            </a:r>
            <a:r>
              <a:rPr lang="en-GB" sz="2300" b="1" dirty="0" err="1">
                <a:solidFill>
                  <a:srgbClr val="A40304"/>
                </a:solidFill>
                <a:effectLst/>
                <a:ea typeface="Calibri"/>
              </a:rPr>
              <a:t>Araştırmacı</a:t>
            </a:r>
            <a:r>
              <a:rPr lang="tr-TR" sz="2300" b="1" dirty="0">
                <a:solidFill>
                  <a:srgbClr val="A40304"/>
                </a:solidFill>
                <a:ea typeface="Calibri"/>
              </a:rPr>
              <a:t>)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sz="2300" b="1" kern="1200" dirty="0">
                <a:solidFill>
                  <a:schemeClr val="tx1"/>
                </a:solidFill>
                <a:ea typeface="Calibri"/>
              </a:rPr>
              <a:t>BAP-</a:t>
            </a:r>
            <a:r>
              <a:rPr lang="tr-TR" sz="2300" dirty="0">
                <a:ea typeface="Times New Roman" panose="02020603050405020304" pitchFamily="18" charset="0"/>
              </a:rPr>
              <a:t>Araştırma Üniversiteleri Destek Programı 2022İYTE-3-00202022</a:t>
            </a:r>
            <a:r>
              <a:rPr lang="tr-TR" sz="2300" b="1" kern="1200" dirty="0">
                <a:solidFill>
                  <a:schemeClr val="tx1"/>
                </a:solidFill>
                <a:ea typeface="Calibri"/>
              </a:rPr>
              <a:t>: </a:t>
            </a:r>
            <a:r>
              <a:rPr lang="tr-TR" sz="23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“Kentleşme Sürecinde Bölgesel Miras Odaklı Bir Yaklaşım: Karaburun </a:t>
            </a:r>
            <a:r>
              <a:rPr lang="tr-TR" sz="23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Jeorota</a:t>
            </a:r>
            <a:r>
              <a:rPr lang="tr-TR" sz="23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Örneği”, İzmir Yüksek Teknoloji </a:t>
            </a:r>
            <a:r>
              <a:rPr lang="tr-TR" sz="2300" dirty="0">
                <a:ea typeface="Times New Roman" panose="02020603050405020304" pitchFamily="18" charset="0"/>
              </a:rPr>
              <a:t>Enstitüsü, 01.04.2023-01-04.2025 </a:t>
            </a:r>
            <a:r>
              <a:rPr lang="tr-TR" sz="2300" b="1" dirty="0">
                <a:solidFill>
                  <a:srgbClr val="A40304"/>
                </a:solidFill>
                <a:ea typeface="Times New Roman" panose="02020603050405020304" pitchFamily="18" charset="0"/>
              </a:rPr>
              <a:t>(</a:t>
            </a:r>
            <a:r>
              <a:rPr lang="tr-TR" sz="2300" b="1" dirty="0">
                <a:solidFill>
                  <a:srgbClr val="A40304"/>
                </a:solidFill>
                <a:effectLst/>
                <a:ea typeface="Times New Roman" panose="02020603050405020304" pitchFamily="18" charset="0"/>
              </a:rPr>
              <a:t>Rol: Araştırmacı)</a:t>
            </a:r>
            <a:endParaRPr lang="tr-TR" sz="2300" b="1" kern="1200" dirty="0">
              <a:solidFill>
                <a:srgbClr val="A40304"/>
              </a:solidFill>
              <a:ea typeface="Calibri"/>
            </a:endParaRPr>
          </a:p>
          <a:p>
            <a:pPr algn="just"/>
            <a:r>
              <a:rPr lang="tr-TR" sz="2300" b="1" dirty="0">
                <a:solidFill>
                  <a:schemeClr val="accent3">
                    <a:lumMod val="50000"/>
                  </a:schemeClr>
                </a:solidFill>
                <a:ea typeface="Calibri"/>
              </a:rPr>
              <a:t>Dikmen Yakalı</a:t>
            </a:r>
          </a:p>
          <a:p>
            <a:pPr marL="342900" indent="-342900" algn="just" defTabSz="1289050">
              <a:buFont typeface="Courier New" panose="02070309020205020404" pitchFamily="49" charset="0"/>
              <a:buChar char="o"/>
            </a:pPr>
            <a:r>
              <a:rPr lang="tr-TR" sz="2300" b="1" dirty="0">
                <a:solidFill>
                  <a:schemeClr val="tx1"/>
                </a:solidFill>
                <a:ea typeface="Calibri"/>
                <a:cs typeface="Calibri"/>
              </a:rPr>
              <a:t>TÜBİTAK 3005 </a:t>
            </a:r>
            <a:r>
              <a:rPr lang="tr-TR" sz="2300" dirty="0">
                <a:solidFill>
                  <a:schemeClr val="tx1"/>
                </a:solidFill>
                <a:ea typeface="Calibri"/>
                <a:cs typeface="Calibri"/>
              </a:rPr>
              <a:t>Sosyal ve Beşeri Bilimlerde Yenilikçi Çözümler Araştırma Destek Programı, “Göçmen Ebeveynler için Kültürel Sürdürülebilirliği Teşvik Etmede Hikâyelerin Pedagojik Bir Araç Olarak Kullanılması”, 2023-2025 </a:t>
            </a:r>
            <a:r>
              <a:rPr lang="tr-TR" sz="2300" b="1" dirty="0">
                <a:solidFill>
                  <a:srgbClr val="A40304"/>
                </a:solidFill>
                <a:ea typeface="Calibri"/>
                <a:cs typeface="Calibri"/>
              </a:rPr>
              <a:t>(Rol: Yürütücü)</a:t>
            </a:r>
            <a:endParaRPr lang="tr-TR" sz="2300" b="1" dirty="0">
              <a:solidFill>
                <a:srgbClr val="A40304"/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09079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A69703D-6227-4E49-A200-5724C5BDB232}"/>
              </a:ext>
            </a:extLst>
          </p:cNvPr>
          <p:cNvSpPr txBox="1">
            <a:spLocks/>
          </p:cNvSpPr>
          <p:nvPr/>
        </p:nvSpPr>
        <p:spPr>
          <a:xfrm>
            <a:off x="5735959" y="368194"/>
            <a:ext cx="5734993" cy="528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200" b="1">
                <a:solidFill>
                  <a:srgbClr val="A40304"/>
                </a:solidFill>
              </a:rPr>
              <a:t>AKADEMİK ÇIKTILAR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DD776F1-AF66-4586-B985-F316332E7671}"/>
              </a:ext>
            </a:extLst>
          </p:cNvPr>
          <p:cNvSpPr txBox="1"/>
          <p:nvPr/>
        </p:nvSpPr>
        <p:spPr>
          <a:xfrm rot="10800000" flipV="1">
            <a:off x="247143" y="1008240"/>
            <a:ext cx="12510513" cy="96426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800" b="1" kern="1200" dirty="0">
                <a:solidFill>
                  <a:schemeClr val="tx1"/>
                </a:solidFill>
              </a:rPr>
              <a:t>                                  2023 Yılı Proje Başvuruları</a:t>
            </a: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b="1" kern="1200" dirty="0">
                <a:solidFill>
                  <a:srgbClr val="A40304"/>
                </a:solidFill>
              </a:rPr>
              <a:t>Dikmen Yakalı</a:t>
            </a:r>
          </a:p>
          <a:p>
            <a:pPr marL="342900" indent="-34290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tr-TR" b="1" kern="1200" dirty="0">
                <a:solidFill>
                  <a:schemeClr val="tx1"/>
                </a:solidFill>
              </a:rPr>
              <a:t>TÜBİTAK 1001 (100. Yıl Çağrısı): </a:t>
            </a:r>
            <a:r>
              <a:rPr lang="tr-TR" kern="1200" dirty="0">
                <a:solidFill>
                  <a:schemeClr val="tx1"/>
                </a:solidFill>
              </a:rPr>
              <a:t>"Nitelikli Türk Göçmenler Açısından "Diaspora Seçeneği": Uzaktan Katkı Eğiliminin Belirlenmesi" </a:t>
            </a:r>
            <a:r>
              <a:rPr lang="tr-TR" b="1" kern="1200" dirty="0">
                <a:solidFill>
                  <a:srgbClr val="A40304"/>
                </a:solidFill>
              </a:rPr>
              <a:t>(Rol: Araştırmacı)</a:t>
            </a: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b="1" kern="1200" dirty="0">
                <a:solidFill>
                  <a:srgbClr val="A40304"/>
                </a:solidFill>
              </a:rPr>
              <a:t>Ozan </a:t>
            </a:r>
            <a:r>
              <a:rPr lang="tr-TR" b="1" kern="1200" dirty="0" err="1">
                <a:solidFill>
                  <a:srgbClr val="A40304"/>
                </a:solidFill>
              </a:rPr>
              <a:t>Uştuk</a:t>
            </a:r>
            <a:endParaRPr lang="tr-TR" b="1" kern="1200" dirty="0">
              <a:solidFill>
                <a:srgbClr val="A40304"/>
              </a:solidFill>
            </a:endParaRPr>
          </a:p>
          <a:p>
            <a:pPr marL="342900" indent="-34290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tr-TR" b="1" kern="1200" dirty="0">
                <a:solidFill>
                  <a:schemeClr val="tx1"/>
                </a:solidFill>
              </a:rPr>
              <a:t>HORIZON-CL5-2022-D4-02</a:t>
            </a:r>
            <a:r>
              <a:rPr lang="tr-TR" kern="1200" dirty="0">
                <a:solidFill>
                  <a:schemeClr val="tx1"/>
                </a:solidFill>
              </a:rPr>
              <a:t>: "</a:t>
            </a:r>
            <a:r>
              <a:rPr lang="tr-TR" b="1" kern="1200" dirty="0">
                <a:solidFill>
                  <a:schemeClr val="tx1"/>
                </a:solidFill>
              </a:rPr>
              <a:t>BOREAS</a:t>
            </a:r>
            <a:r>
              <a:rPr lang="tr-TR" kern="1200" dirty="0">
                <a:solidFill>
                  <a:schemeClr val="tx1"/>
                </a:solidFill>
              </a:rPr>
              <a:t>-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Improving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processes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of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evaluating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and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renovating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heritage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buildings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and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environments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around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the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Mediterranean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to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enhance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their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cooling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performance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". Project 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manager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: Mine Turan </a:t>
            </a:r>
            <a:r>
              <a:rPr lang="tr-TR" b="1" kern="1200" dirty="0">
                <a:solidFill>
                  <a:srgbClr val="A40304"/>
                </a:solidFill>
                <a:ea typeface="+mj-lt"/>
                <a:cs typeface="+mj-lt"/>
              </a:rPr>
              <a:t>(Rol: Araştırmacı) </a:t>
            </a:r>
            <a:r>
              <a:rPr lang="tr-TR" dirty="0"/>
              <a:t>(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AB: BOREAS (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Built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envirOnment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aRound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the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MeditErranean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with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digitAl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 err="1">
                <a:solidFill>
                  <a:schemeClr val="tx1"/>
                </a:solidFill>
                <a:ea typeface="+mj-lt"/>
                <a:cs typeface="+mj-lt"/>
              </a:rPr>
              <a:t>twinS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) </a:t>
            </a:r>
            <a:r>
              <a:rPr lang="tr-TR" kern="1200" dirty="0">
                <a:solidFill>
                  <a:schemeClr val="tx1"/>
                </a:solidFill>
              </a:rPr>
              <a:t>(</a:t>
            </a:r>
            <a:r>
              <a:rPr lang="tr-TR" b="1" kern="1200" dirty="0" err="1">
                <a:solidFill>
                  <a:schemeClr val="tx1"/>
                </a:solidFill>
              </a:rPr>
              <a:t>Score</a:t>
            </a:r>
            <a:r>
              <a:rPr lang="tr-TR" kern="1200" dirty="0">
                <a:solidFill>
                  <a:schemeClr val="tx1"/>
                </a:solidFill>
              </a:rPr>
              <a:t>: 4.5/5 </a:t>
            </a:r>
            <a:r>
              <a:rPr lang="tr-TR" kern="1200" dirty="0" err="1">
                <a:solidFill>
                  <a:schemeClr val="tx1"/>
                </a:solidFill>
              </a:rPr>
              <a:t>Excellence</a:t>
            </a:r>
            <a:r>
              <a:rPr lang="tr-TR" kern="1200" dirty="0">
                <a:solidFill>
                  <a:schemeClr val="tx1"/>
                </a:solidFill>
              </a:rPr>
              <a:t> - 5/5 </a:t>
            </a:r>
            <a:r>
              <a:rPr lang="tr-TR" kern="1200" dirty="0" err="1">
                <a:solidFill>
                  <a:schemeClr val="tx1"/>
                </a:solidFill>
              </a:rPr>
              <a:t>Impact</a:t>
            </a:r>
            <a:r>
              <a:rPr lang="tr-TR" kern="1200" dirty="0">
                <a:solidFill>
                  <a:schemeClr val="tx1"/>
                </a:solidFill>
              </a:rPr>
              <a:t> - 5/5 </a:t>
            </a:r>
            <a:r>
              <a:rPr lang="tr-TR" kern="1200" dirty="0" err="1">
                <a:solidFill>
                  <a:schemeClr val="tx1"/>
                </a:solidFill>
              </a:rPr>
              <a:t>Implementation</a:t>
            </a:r>
            <a:r>
              <a:rPr lang="tr-TR" kern="1200" dirty="0">
                <a:solidFill>
                  <a:schemeClr val="tx1"/>
                </a:solidFill>
              </a:rPr>
              <a:t> - </a:t>
            </a:r>
            <a:r>
              <a:rPr lang="tr-TR" b="1" kern="1200" dirty="0">
                <a:solidFill>
                  <a:schemeClr val="tx1"/>
                </a:solidFill>
              </a:rPr>
              <a:t>TOTAL:14.5 </a:t>
            </a:r>
            <a:r>
              <a:rPr lang="tr-TR" b="1" kern="1200" dirty="0" err="1">
                <a:solidFill>
                  <a:schemeClr val="tx1"/>
                </a:solidFill>
              </a:rPr>
              <a:t>out</a:t>
            </a:r>
            <a:r>
              <a:rPr lang="tr-TR" b="1" kern="1200" dirty="0">
                <a:solidFill>
                  <a:schemeClr val="tx1"/>
                </a:solidFill>
              </a:rPr>
              <a:t> of 15</a:t>
            </a:r>
            <a:r>
              <a:rPr lang="tr-TR" kern="1200" dirty="0">
                <a:solidFill>
                  <a:schemeClr val="tx1"/>
                </a:solidFill>
              </a:rPr>
              <a:t>) </a:t>
            </a:r>
          </a:p>
          <a:p>
            <a:pPr marL="342900" indent="-34290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tr-TR" b="1" kern="1200" dirty="0">
                <a:solidFill>
                  <a:schemeClr val="tx1"/>
                </a:solidFill>
              </a:rPr>
              <a:t>HORIZON-MSCA-2023-CITIZENS-01</a:t>
            </a:r>
            <a:r>
              <a:rPr lang="tr-TR" kern="1200" dirty="0">
                <a:solidFill>
                  <a:schemeClr val="tx1"/>
                </a:solidFill>
              </a:rPr>
              <a:t>: "</a:t>
            </a:r>
            <a:r>
              <a:rPr lang="tr-TR" b="1" kern="1200" dirty="0">
                <a:solidFill>
                  <a:schemeClr val="tx1"/>
                </a:solidFill>
              </a:rPr>
              <a:t>CERES</a:t>
            </a:r>
            <a:r>
              <a:rPr lang="tr-TR" kern="1200" dirty="0">
                <a:solidFill>
                  <a:schemeClr val="tx1"/>
                </a:solidFill>
              </a:rPr>
              <a:t>-Collaboration of </a:t>
            </a:r>
            <a:r>
              <a:rPr lang="tr-TR" kern="1200" dirty="0" err="1">
                <a:solidFill>
                  <a:schemeClr val="tx1"/>
                </a:solidFill>
              </a:rPr>
              <a:t>Education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tr-TR" kern="1200" dirty="0" err="1">
                <a:solidFill>
                  <a:schemeClr val="tx1"/>
                </a:solidFill>
              </a:rPr>
              <a:t>and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tr-TR" kern="1200" dirty="0" err="1">
                <a:solidFill>
                  <a:schemeClr val="tx1"/>
                </a:solidFill>
              </a:rPr>
              <a:t>Research</a:t>
            </a:r>
            <a:r>
              <a:rPr lang="tr-TR" kern="1200" dirty="0">
                <a:solidFill>
                  <a:schemeClr val="tx1"/>
                </a:solidFill>
              </a:rPr>
              <a:t> on </a:t>
            </a:r>
            <a:r>
              <a:rPr lang="tr-TR" kern="1200" dirty="0" err="1">
                <a:solidFill>
                  <a:schemeClr val="tx1"/>
                </a:solidFill>
              </a:rPr>
              <a:t>Ecological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tr-TR" kern="1200" dirty="0" err="1">
                <a:solidFill>
                  <a:schemeClr val="tx1"/>
                </a:solidFill>
              </a:rPr>
              <a:t>Sustainability</a:t>
            </a:r>
            <a:r>
              <a:rPr lang="tr-TR" kern="1200" dirty="0">
                <a:solidFill>
                  <a:schemeClr val="tx1"/>
                </a:solidFill>
              </a:rPr>
              <a:t>: </a:t>
            </a:r>
            <a:r>
              <a:rPr lang="tr-TR" kern="1200" dirty="0" err="1">
                <a:solidFill>
                  <a:schemeClr val="tx1"/>
                </a:solidFill>
              </a:rPr>
              <a:t>Water</a:t>
            </a:r>
            <a:r>
              <a:rPr lang="tr-TR" kern="1200" dirty="0">
                <a:solidFill>
                  <a:schemeClr val="tx1"/>
                </a:solidFill>
              </a:rPr>
              <a:t>, </a:t>
            </a:r>
            <a:r>
              <a:rPr lang="tr-TR" kern="1200" dirty="0" err="1">
                <a:solidFill>
                  <a:schemeClr val="tx1"/>
                </a:solidFill>
              </a:rPr>
              <a:t>Energy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tr-TR" kern="1200" dirty="0" err="1">
                <a:solidFill>
                  <a:schemeClr val="tx1"/>
                </a:solidFill>
              </a:rPr>
              <a:t>and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tr-TR" kern="1200" dirty="0" err="1">
                <a:solidFill>
                  <a:schemeClr val="tx1"/>
                </a:solidFill>
              </a:rPr>
              <a:t>Food</a:t>
            </a:r>
            <a:r>
              <a:rPr lang="tr-TR" kern="1200" dirty="0">
                <a:solidFill>
                  <a:schemeClr val="tx1"/>
                </a:solidFill>
              </a:rPr>
              <a:t> Nexus". </a:t>
            </a:r>
            <a:r>
              <a:rPr lang="tr-TR" b="1" kern="1200" dirty="0">
                <a:solidFill>
                  <a:srgbClr val="A40304"/>
                </a:solidFill>
              </a:rPr>
              <a:t>(Rol: Yürütücü)</a:t>
            </a: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b="1" kern="1200" dirty="0">
                <a:solidFill>
                  <a:srgbClr val="A40304"/>
                </a:solidFill>
              </a:rPr>
              <a:t>Mustafa İlter, Yasemin Özcan Gönülal, Doğan Evecen</a:t>
            </a:r>
          </a:p>
          <a:p>
            <a:pPr marL="342900" indent="-34290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tr-TR" b="1" kern="1200" dirty="0">
                <a:solidFill>
                  <a:schemeClr val="tx1"/>
                </a:solidFill>
              </a:rPr>
              <a:t>TÜBİTAK 1001 (100. Yıl Çağrısı): </a:t>
            </a:r>
            <a:r>
              <a:rPr lang="tr-TR" kern="1200" dirty="0"/>
              <a:t>"</a:t>
            </a:r>
            <a:r>
              <a:rPr lang="tr-TR" kern="1200" dirty="0">
                <a:ea typeface="+mj-lt"/>
                <a:cs typeface="+mj-lt"/>
              </a:rPr>
              <a:t>Osmanlı'dan Cumhuriyet'e </a:t>
            </a:r>
            <a:r>
              <a:rPr lang="tr-TR" kern="1200" dirty="0" err="1">
                <a:ea typeface="+mj-lt"/>
                <a:cs typeface="+mj-lt"/>
              </a:rPr>
              <a:t>Sosyo</a:t>
            </a:r>
            <a:r>
              <a:rPr lang="tr-TR" kern="1200" dirty="0">
                <a:ea typeface="+mj-lt"/>
                <a:cs typeface="+mj-lt"/>
              </a:rPr>
              <a:t>-Politik Ağ Analizi: Yapay Zekâ Yoluyla Dönem Tanıklıklarını Yeniden Okumak (1900-1940)</a:t>
            </a:r>
            <a:r>
              <a:rPr lang="tr-TR" kern="1200" dirty="0"/>
              <a:t>" </a:t>
            </a:r>
            <a:r>
              <a:rPr lang="tr-TR" b="1" kern="1200" dirty="0">
                <a:solidFill>
                  <a:srgbClr val="A40304"/>
                </a:solidFill>
              </a:rPr>
              <a:t>(Yürütücü: Mustafa İlter; Araştırmacılar: Yasemin Özcan Gönülal ve Doğan Evecen)</a:t>
            </a: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b="1" kern="1200" dirty="0">
                <a:solidFill>
                  <a:srgbClr val="A40304"/>
                </a:solidFill>
              </a:rPr>
              <a:t>Yasemin Özcan </a:t>
            </a:r>
            <a:r>
              <a:rPr lang="tr-TR" b="1" kern="1200" dirty="0" err="1">
                <a:solidFill>
                  <a:srgbClr val="A40304"/>
                </a:solidFill>
              </a:rPr>
              <a:t>Gönülal</a:t>
            </a:r>
            <a:endParaRPr lang="tr-TR" b="1" kern="1200" dirty="0">
              <a:solidFill>
                <a:srgbClr val="A40304"/>
              </a:solidFill>
            </a:endParaRPr>
          </a:p>
          <a:p>
            <a:pPr marL="342900" indent="-34290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tr-TR" b="1" kern="1200" dirty="0">
                <a:solidFill>
                  <a:schemeClr val="tx1"/>
                </a:solidFill>
              </a:rPr>
              <a:t>Kamu (</a:t>
            </a:r>
            <a:r>
              <a:rPr lang="tr-TR" b="1" dirty="0">
                <a:ea typeface="Times New Roman" panose="02020603050405020304" pitchFamily="18" charset="0"/>
              </a:rPr>
              <a:t>Türk Dil </a:t>
            </a:r>
            <a:r>
              <a:rPr lang="tr-TR" b="1" dirty="0" err="1">
                <a:ea typeface="Times New Roman" panose="02020603050405020304" pitchFamily="18" charset="0"/>
              </a:rPr>
              <a:t>Kurumu&amp;Atatürk</a:t>
            </a:r>
            <a:r>
              <a:rPr lang="tr-TR" b="1" dirty="0">
                <a:ea typeface="Times New Roman" panose="02020603050405020304" pitchFamily="18" charset="0"/>
              </a:rPr>
              <a:t> Kültür, Dil ve Tarih Yüksek Kurumu)</a:t>
            </a:r>
            <a:r>
              <a:rPr lang="tr-TR" b="1" kern="1200" dirty="0">
                <a:solidFill>
                  <a:schemeClr val="tx1"/>
                </a:solidFill>
              </a:rPr>
              <a:t>: </a:t>
            </a:r>
            <a:r>
              <a:rPr lang="tr-T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“Türkiye Türkçesi Ağız Atlası Projesi”, “Urla Yarımadası Ağızları: Barbaros-</a:t>
            </a:r>
            <a:r>
              <a:rPr lang="tr-TR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Kadıovacık</a:t>
            </a:r>
            <a:r>
              <a:rPr lang="tr-T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-Bademler-Çamlı)", 2023-2024 </a:t>
            </a:r>
            <a:r>
              <a:rPr lang="tr-TR" b="1" dirty="0">
                <a:solidFill>
                  <a:srgbClr val="A40304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tr-TR" b="1" dirty="0">
                <a:solidFill>
                  <a:srgbClr val="A40304"/>
                </a:solidFill>
                <a:ea typeface="Times New Roman" panose="02020603050405020304" pitchFamily="18" charset="0"/>
              </a:rPr>
              <a:t>Rol: Araştırmacı)</a:t>
            </a:r>
            <a:endParaRPr lang="tr-TR" b="1" dirty="0">
              <a:solidFill>
                <a:srgbClr val="A40304"/>
              </a:solidFill>
              <a:effectLst/>
              <a:ea typeface="Times New Roman" panose="02020603050405020304" pitchFamily="18" charset="0"/>
            </a:endParaRPr>
          </a:p>
          <a:p>
            <a:pPr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b="1" kern="1200" dirty="0">
              <a:solidFill>
                <a:srgbClr val="A40304"/>
              </a:solidFill>
            </a:endParaRPr>
          </a:p>
          <a:p>
            <a:pPr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b="1" kern="1200" dirty="0">
              <a:solidFill>
                <a:srgbClr val="A40304"/>
              </a:solidFill>
            </a:endParaRPr>
          </a:p>
          <a:p>
            <a:pPr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2000" b="1" kern="1200" dirty="0">
              <a:solidFill>
                <a:srgbClr val="A403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7770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11C6AF0C-1FD5-8716-F07E-08FC4A3C2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326814"/>
              </p:ext>
            </p:extLst>
          </p:nvPr>
        </p:nvGraphicFramePr>
        <p:xfrm>
          <a:off x="1029792" y="2182812"/>
          <a:ext cx="10585176" cy="3270052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5324632">
                  <a:extLst>
                    <a:ext uri="{9D8B030D-6E8A-4147-A177-3AD203B41FA5}">
                      <a16:colId xmlns:a16="http://schemas.microsoft.com/office/drawing/2014/main" val="899488669"/>
                    </a:ext>
                  </a:extLst>
                </a:gridCol>
                <a:gridCol w="2630272">
                  <a:extLst>
                    <a:ext uri="{9D8B030D-6E8A-4147-A177-3AD203B41FA5}">
                      <a16:colId xmlns:a16="http://schemas.microsoft.com/office/drawing/2014/main" val="2650391467"/>
                    </a:ext>
                  </a:extLst>
                </a:gridCol>
                <a:gridCol w="2630272">
                  <a:extLst>
                    <a:ext uri="{9D8B030D-6E8A-4147-A177-3AD203B41FA5}">
                      <a16:colId xmlns:a16="http://schemas.microsoft.com/office/drawing/2014/main" val="885924358"/>
                    </a:ext>
                  </a:extLst>
                </a:gridCol>
              </a:tblGrid>
              <a:tr h="711593">
                <a:tc>
                  <a:txBody>
                    <a:bodyPr/>
                    <a:lstStyle/>
                    <a:p>
                      <a:pPr algn="l"/>
                      <a:r>
                        <a:rPr lang="en-US" sz="3200" b="0" noProof="0" err="1">
                          <a:solidFill>
                            <a:schemeClr val="bg1"/>
                          </a:solidFill>
                        </a:rPr>
                        <a:t>Ödüller</a:t>
                      </a:r>
                      <a:endParaRPr lang="tr-TR" sz="3200" b="0" noProof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b="0" noProof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b="0" noProof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744971"/>
                  </a:ext>
                </a:extLst>
              </a:tr>
              <a:tr h="561785"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7521616"/>
                  </a:ext>
                </a:extLst>
              </a:tr>
              <a:tr h="998337">
                <a:tc>
                  <a:txBody>
                    <a:bodyPr/>
                    <a:lstStyle/>
                    <a:p>
                      <a:pPr marL="0" marR="0" indent="0" algn="l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err="1">
                          <a:solidFill>
                            <a:schemeClr val="tx1"/>
                          </a:solidFill>
                        </a:rPr>
                        <a:t>Ulusal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err="1">
                          <a:solidFill>
                            <a:schemeClr val="tx1"/>
                          </a:solidFill>
                        </a:rPr>
                        <a:t>Ödüller</a:t>
                      </a:r>
                      <a:endParaRPr lang="en-US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447839"/>
                  </a:ext>
                </a:extLst>
              </a:tr>
              <a:tr h="998337">
                <a:tc>
                  <a:txBody>
                    <a:bodyPr/>
                    <a:lstStyle/>
                    <a:p>
                      <a:pPr marL="0" marR="0" indent="0" algn="l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err="1">
                          <a:solidFill>
                            <a:schemeClr val="tx1"/>
                          </a:solidFill>
                        </a:rPr>
                        <a:t>Uluslararası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err="1">
                          <a:solidFill>
                            <a:schemeClr val="tx1"/>
                          </a:solidFill>
                        </a:rPr>
                        <a:t>Ödüller</a:t>
                      </a:r>
                      <a:endParaRPr lang="en-US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30048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tr-TR" sz="2000" b="0" i="0" u="none" strike="noStrike" cap="none" spc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+mn-ea"/>
                        <a:cs typeface="+mn-cs"/>
                        <a:sym typeface="Raleway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30048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tr-TR" sz="2000" b="0" i="0" u="none" strike="noStrike" cap="none" spc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+mn-ea"/>
                        <a:cs typeface="+mn-cs"/>
                        <a:sym typeface="Raleway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761461"/>
                  </a:ext>
                </a:extLst>
              </a:tr>
            </a:tbl>
          </a:graphicData>
        </a:graphic>
      </p:graphicFrame>
      <p:sp>
        <p:nvSpPr>
          <p:cNvPr id="4" name="Metin kutusu 8">
            <a:extLst>
              <a:ext uri="{FF2B5EF4-FFF2-40B4-BE49-F238E27FC236}">
                <a16:creationId xmlns:a16="http://schemas.microsoft.com/office/drawing/2014/main" id="{6962C894-1B7B-45DC-49C5-3BD162B84960}"/>
              </a:ext>
            </a:extLst>
          </p:cNvPr>
          <p:cNvSpPr txBox="1"/>
          <p:nvPr/>
        </p:nvSpPr>
        <p:spPr>
          <a:xfrm rot="10800000" flipV="1">
            <a:off x="658905" y="5599298"/>
            <a:ext cx="11892165" cy="37364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2800" b="1" kern="1200" dirty="0">
              <a:solidFill>
                <a:srgbClr val="A40304"/>
              </a:solidFill>
            </a:endParaRP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b="1" kern="1200" dirty="0">
                <a:solidFill>
                  <a:srgbClr val="A40304"/>
                </a:solidFill>
              </a:rPr>
              <a:t>Ozan </a:t>
            </a:r>
            <a:r>
              <a:rPr lang="tr-TR" b="1" kern="1200" dirty="0" err="1">
                <a:solidFill>
                  <a:srgbClr val="A40304"/>
                </a:solidFill>
              </a:rPr>
              <a:t>Uştuk</a:t>
            </a:r>
            <a:endParaRPr lang="tr-TR" b="1" kern="1200" dirty="0">
              <a:solidFill>
                <a:srgbClr val="A40304"/>
              </a:solidFill>
            </a:endParaRPr>
          </a:p>
          <a:p>
            <a:pPr marL="342900" indent="-34290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tr-TR" b="1" kern="1200" dirty="0">
                <a:solidFill>
                  <a:schemeClr val="tx1"/>
                </a:solidFill>
                <a:ea typeface="+mj-lt"/>
                <a:cs typeface="+mj-lt"/>
              </a:rPr>
              <a:t>TÜBİTAK Ufuk 2022 Eşik Üstü Ödülü: 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HORIZON-CL5-2022-D4-02</a:t>
            </a:r>
            <a:r>
              <a:rPr lang="tr-TR" kern="1200" dirty="0">
                <a:solidFill>
                  <a:schemeClr val="tx1"/>
                </a:solidFill>
              </a:rPr>
              <a:t> çağrısı </a:t>
            </a:r>
            <a:r>
              <a:rPr lang="tr-TR" b="1" kern="1200" dirty="0">
                <a:solidFill>
                  <a:schemeClr val="tx1"/>
                </a:solidFill>
              </a:rPr>
              <a:t>BOREAS</a:t>
            </a:r>
            <a:r>
              <a:rPr lang="tr-TR" kern="1200" dirty="0">
                <a:solidFill>
                  <a:schemeClr val="tx1"/>
                </a:solidFill>
              </a:rPr>
              <a:t> (</a:t>
            </a:r>
            <a:r>
              <a:rPr lang="tr-TR" kern="1200" dirty="0" err="1">
                <a:solidFill>
                  <a:schemeClr val="tx1"/>
                </a:solidFill>
              </a:rPr>
              <a:t>Built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tr-TR" kern="1200" dirty="0" err="1">
                <a:solidFill>
                  <a:schemeClr val="tx1"/>
                </a:solidFill>
              </a:rPr>
              <a:t>envirOnment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tr-TR" kern="1200" dirty="0" err="1">
                <a:solidFill>
                  <a:schemeClr val="tx1"/>
                </a:solidFill>
              </a:rPr>
              <a:t>aRound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tr-TR" kern="1200" dirty="0" err="1">
                <a:solidFill>
                  <a:schemeClr val="tx1"/>
                </a:solidFill>
              </a:rPr>
              <a:t>the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tr-TR" kern="1200" dirty="0" err="1">
                <a:solidFill>
                  <a:schemeClr val="tx1"/>
                </a:solidFill>
              </a:rPr>
              <a:t>MeditErranean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tr-TR" kern="1200" dirty="0" err="1">
                <a:solidFill>
                  <a:schemeClr val="tx1"/>
                </a:solidFill>
              </a:rPr>
              <a:t>with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tr-TR" kern="1200" dirty="0" err="1">
                <a:solidFill>
                  <a:schemeClr val="tx1"/>
                </a:solidFill>
              </a:rPr>
              <a:t>digitAl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tr-TR" kern="1200" dirty="0" err="1">
                <a:solidFill>
                  <a:schemeClr val="tx1"/>
                </a:solidFill>
              </a:rPr>
              <a:t>twinS</a:t>
            </a:r>
            <a:r>
              <a:rPr lang="tr-TR" kern="1200" dirty="0">
                <a:solidFill>
                  <a:schemeClr val="tx1"/>
                </a:solidFill>
              </a:rPr>
              <a:t>) </a:t>
            </a:r>
            <a:endParaRPr lang="tr-TR" dirty="0">
              <a:solidFill>
                <a:schemeClr val="tx1"/>
              </a:solidFill>
            </a:endParaRP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kern="1200" dirty="0">
                <a:solidFill>
                  <a:schemeClr val="tx1"/>
                </a:solidFill>
              </a:rPr>
              <a:t>(</a:t>
            </a:r>
            <a:r>
              <a:rPr lang="tr-TR" b="1" kern="1200" dirty="0" err="1">
                <a:solidFill>
                  <a:schemeClr val="tx1"/>
                </a:solidFill>
              </a:rPr>
              <a:t>Score</a:t>
            </a:r>
            <a:r>
              <a:rPr lang="tr-TR" kern="1200" dirty="0">
                <a:solidFill>
                  <a:schemeClr val="tx1"/>
                </a:solidFill>
              </a:rPr>
              <a:t>: 4.5/5 </a:t>
            </a:r>
            <a:r>
              <a:rPr lang="tr-TR" kern="1200" dirty="0" err="1">
                <a:solidFill>
                  <a:schemeClr val="tx1"/>
                </a:solidFill>
              </a:rPr>
              <a:t>Excellence</a:t>
            </a:r>
            <a:r>
              <a:rPr lang="tr-TR" kern="1200" dirty="0">
                <a:solidFill>
                  <a:schemeClr val="tx1"/>
                </a:solidFill>
              </a:rPr>
              <a:t> - 5/5 </a:t>
            </a:r>
            <a:r>
              <a:rPr lang="tr-TR" kern="1200" dirty="0" err="1">
                <a:solidFill>
                  <a:schemeClr val="tx1"/>
                </a:solidFill>
              </a:rPr>
              <a:t>Impact</a:t>
            </a:r>
            <a:r>
              <a:rPr lang="tr-TR" kern="1200" dirty="0">
                <a:solidFill>
                  <a:schemeClr val="tx1"/>
                </a:solidFill>
              </a:rPr>
              <a:t> - 5/5 </a:t>
            </a:r>
            <a:r>
              <a:rPr lang="tr-TR" kern="1200" dirty="0" err="1">
                <a:solidFill>
                  <a:schemeClr val="tx1"/>
                </a:solidFill>
              </a:rPr>
              <a:t>Implementation</a:t>
            </a:r>
            <a:r>
              <a:rPr lang="tr-TR" kern="1200" dirty="0">
                <a:solidFill>
                  <a:schemeClr val="tx1"/>
                </a:solidFill>
              </a:rPr>
              <a:t> - </a:t>
            </a:r>
            <a:r>
              <a:rPr lang="tr-TR" b="1" kern="1200" dirty="0">
                <a:solidFill>
                  <a:schemeClr val="tx1"/>
                </a:solidFill>
              </a:rPr>
              <a:t>TOTAL:14.5 </a:t>
            </a:r>
            <a:r>
              <a:rPr lang="tr-TR" b="1" kern="1200" dirty="0" err="1">
                <a:solidFill>
                  <a:schemeClr val="tx1"/>
                </a:solidFill>
              </a:rPr>
              <a:t>out</a:t>
            </a:r>
            <a:r>
              <a:rPr lang="tr-TR" b="1" kern="1200" dirty="0">
                <a:solidFill>
                  <a:schemeClr val="tx1"/>
                </a:solidFill>
              </a:rPr>
              <a:t> of 15</a:t>
            </a:r>
            <a:r>
              <a:rPr lang="tr-TR" kern="1200" dirty="0">
                <a:solidFill>
                  <a:schemeClr val="tx1"/>
                </a:solidFill>
              </a:rPr>
              <a:t>) </a:t>
            </a:r>
            <a:endParaRPr lang="tr-TR" dirty="0">
              <a:solidFill>
                <a:schemeClr val="tx1"/>
              </a:solidFill>
            </a:endParaRP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2800" kern="1200" dirty="0">
              <a:solidFill>
                <a:schemeClr val="tx1"/>
              </a:solidFill>
            </a:endParaRP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b="1" kern="1200" dirty="0">
              <a:solidFill>
                <a:srgbClr val="A40304"/>
              </a:solidFill>
            </a:endParaRP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28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682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4000" b="1">
                <a:solidFill>
                  <a:srgbClr val="A40304"/>
                </a:solidFill>
              </a:rPr>
              <a:t>AKADEMİK ÇIKTILAR</a:t>
            </a:r>
            <a:endParaRPr lang="en-US" sz="4000" b="1" dirty="0">
              <a:solidFill>
                <a:srgbClr val="A40304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647534" y="1420416"/>
            <a:ext cx="11931424" cy="1296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800">
              <a:solidFill>
                <a:srgbClr val="A40304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CB5AC-54E4-AC48-838A-EE6458402F9F}"/>
              </a:ext>
            </a:extLst>
          </p:cNvPr>
          <p:cNvSpPr/>
          <p:nvPr/>
        </p:nvSpPr>
        <p:spPr>
          <a:xfrm>
            <a:off x="425841" y="1640296"/>
            <a:ext cx="717159" cy="7853328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4B91339-5E09-4C09-7C4C-2F9EA5CEBF31}"/>
              </a:ext>
            </a:extLst>
          </p:cNvPr>
          <p:cNvSpPr txBox="1"/>
          <p:nvPr/>
        </p:nvSpPr>
        <p:spPr>
          <a:xfrm>
            <a:off x="1328086" y="2540066"/>
            <a:ext cx="10570319" cy="2252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  <a:latin typeface="+mn-lt"/>
              </a:rPr>
              <a:t> </a:t>
            </a:r>
            <a:r>
              <a:rPr kumimoji="0" lang="tr-TR" sz="2800" b="1" i="0" u="none" strike="noStrike" cap="none" spc="0" normalizeH="0" baseline="0" dirty="0">
                <a:ln>
                  <a:noFill/>
                </a:ln>
                <a:solidFill>
                  <a:srgbClr val="A40304"/>
                </a:solidFill>
                <a:effectLst/>
                <a:uFillTx/>
                <a:latin typeface="+mn-lt"/>
                <a:ea typeface="+mj-ea"/>
                <a:cs typeface="+mj-cs"/>
                <a:sym typeface="Helvetica Neue"/>
              </a:rPr>
              <a:t>Dikmen Yakalı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tr-TR" sz="2800" b="1" dirty="0">
                <a:solidFill>
                  <a:schemeClr val="tx1"/>
                </a:solidFill>
              </a:rPr>
              <a:t>Doktora tez eş danışmanlığı: </a:t>
            </a:r>
            <a:r>
              <a:rPr lang="tr-TR" sz="2800" dirty="0">
                <a:solidFill>
                  <a:schemeClr val="tx1"/>
                </a:solidFill>
              </a:rPr>
              <a:t>Burçin Sargın Can, “Türkiye’de Gıda Hareketi Medyası: Girişimler, İçerikler ve Etkileşim”, Maltepe Üniversitesi" (devam ediyor)</a:t>
            </a:r>
          </a:p>
          <a:p>
            <a:pPr algn="just"/>
            <a:endParaRPr kumimoji="0" lang="tr-TR" sz="2800" i="0" u="none" strike="noStrike" cap="none" spc="0" normalizeH="0" baseline="0" dirty="0">
              <a:ln>
                <a:noFill/>
              </a:ln>
              <a:solidFill>
                <a:srgbClr val="A40304"/>
              </a:solidFill>
              <a:effectLst/>
              <a:uFillTx/>
              <a:latin typeface="+mn-lt"/>
              <a:ea typeface="+mj-ea"/>
              <a:cs typeface="+mj-cs"/>
              <a:sym typeface="Helvetica Neue"/>
            </a:endParaRPr>
          </a:p>
        </p:txBody>
      </p:sp>
      <p:sp>
        <p:nvSpPr>
          <p:cNvPr id="5" name="Metin kutusu 8">
            <a:extLst>
              <a:ext uri="{FF2B5EF4-FFF2-40B4-BE49-F238E27FC236}">
                <a16:creationId xmlns:a16="http://schemas.microsoft.com/office/drawing/2014/main" id="{597B18AB-0B36-0881-ED0E-DD6CECF6FE29}"/>
              </a:ext>
            </a:extLst>
          </p:cNvPr>
          <p:cNvSpPr txBox="1"/>
          <p:nvPr/>
        </p:nvSpPr>
        <p:spPr>
          <a:xfrm>
            <a:off x="1328086" y="5161559"/>
            <a:ext cx="10670425" cy="26838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  <a:latin typeface="+mn-lt"/>
              </a:rPr>
              <a:t> Ozan </a:t>
            </a:r>
            <a:r>
              <a:rPr lang="tr-TR" sz="2800" b="1" dirty="0" err="1">
                <a:solidFill>
                  <a:srgbClr val="A40304"/>
                </a:solidFill>
                <a:latin typeface="+mn-lt"/>
              </a:rPr>
              <a:t>Uştuk</a:t>
            </a:r>
            <a:endParaRPr lang="tr-TR" sz="2800" b="1" i="0" u="none" strike="noStrike" cap="none" spc="0" normalizeH="0" baseline="0" dirty="0">
              <a:ln>
                <a:noFill/>
              </a:ln>
              <a:solidFill>
                <a:srgbClr val="A40304"/>
              </a:solidFill>
              <a:effectLst/>
              <a:uFillTx/>
              <a:latin typeface="+mn-lt"/>
              <a:ea typeface="+mj-ea"/>
              <a:cs typeface="+mj-cs"/>
            </a:endParaRP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tr-TR" sz="2800" b="1" dirty="0">
                <a:solidFill>
                  <a:schemeClr val="tx1"/>
                </a:solidFill>
              </a:rPr>
              <a:t>Doktora tez eş danışmanlığı: </a:t>
            </a:r>
            <a:r>
              <a:rPr lang="tr-TR" sz="2800" dirty="0">
                <a:solidFill>
                  <a:schemeClr val="tx1"/>
                </a:solidFill>
              </a:rPr>
              <a:t>Berna Bahar Ören, “</a:t>
            </a:r>
            <a:r>
              <a:rPr lang="tr-TR" sz="2800" dirty="0" err="1">
                <a:solidFill>
                  <a:schemeClr val="tx1"/>
                </a:solidFill>
                <a:cs typeface="Times New Roman"/>
              </a:rPr>
              <a:t>Understanding</a:t>
            </a:r>
            <a:r>
              <a:rPr lang="tr-TR" sz="2800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tr-TR" sz="2800" dirty="0" err="1">
                <a:solidFill>
                  <a:schemeClr val="tx1"/>
                </a:solidFill>
                <a:cs typeface="Times New Roman"/>
              </a:rPr>
              <a:t>the</a:t>
            </a:r>
            <a:r>
              <a:rPr lang="tr-TR" sz="2800" dirty="0">
                <a:solidFill>
                  <a:schemeClr val="tx1"/>
                </a:solidFill>
                <a:cs typeface="Times New Roman"/>
              </a:rPr>
              <a:t> Dynamics of Migration, </a:t>
            </a:r>
            <a:r>
              <a:rPr lang="tr-TR" sz="2800" dirty="0" err="1">
                <a:solidFill>
                  <a:schemeClr val="tx1"/>
                </a:solidFill>
                <a:cs typeface="Times New Roman"/>
              </a:rPr>
              <a:t>Poverty</a:t>
            </a:r>
            <a:r>
              <a:rPr lang="tr-TR" sz="2800" dirty="0">
                <a:solidFill>
                  <a:schemeClr val="tx1"/>
                </a:solidFill>
                <a:cs typeface="Times New Roman"/>
              </a:rPr>
              <a:t>, </a:t>
            </a:r>
            <a:r>
              <a:rPr lang="tr-TR" sz="2800" dirty="0" err="1">
                <a:solidFill>
                  <a:schemeClr val="tx1"/>
                </a:solidFill>
                <a:cs typeface="Times New Roman"/>
              </a:rPr>
              <a:t>and</a:t>
            </a:r>
            <a:r>
              <a:rPr lang="tr-TR" sz="2800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tr-TR" sz="2800" dirty="0" err="1">
                <a:solidFill>
                  <a:schemeClr val="tx1"/>
                </a:solidFill>
                <a:cs typeface="Times New Roman"/>
              </a:rPr>
              <a:t>Housing</a:t>
            </a:r>
            <a:r>
              <a:rPr lang="tr-TR" sz="2800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tr-TR" sz="2800" dirty="0" err="1">
                <a:solidFill>
                  <a:schemeClr val="tx1"/>
                </a:solidFill>
                <a:cs typeface="Times New Roman"/>
              </a:rPr>
              <a:t>Transformation</a:t>
            </a:r>
            <a:r>
              <a:rPr lang="tr-TR" sz="2800" dirty="0">
                <a:solidFill>
                  <a:schemeClr val="tx1"/>
                </a:solidFill>
                <a:cs typeface="Times New Roman"/>
              </a:rPr>
              <a:t>: A </a:t>
            </a:r>
            <a:r>
              <a:rPr lang="tr-TR" sz="2800" dirty="0" err="1">
                <a:solidFill>
                  <a:schemeClr val="tx1"/>
                </a:solidFill>
                <a:cs typeface="Times New Roman"/>
              </a:rPr>
              <a:t>Study</a:t>
            </a:r>
            <a:r>
              <a:rPr lang="tr-TR" sz="2800" dirty="0">
                <a:solidFill>
                  <a:schemeClr val="tx1"/>
                </a:solidFill>
                <a:cs typeface="Times New Roman"/>
              </a:rPr>
              <a:t> on </a:t>
            </a:r>
            <a:r>
              <a:rPr lang="tr-TR" sz="2800" dirty="0" err="1">
                <a:solidFill>
                  <a:schemeClr val="tx1"/>
                </a:solidFill>
                <a:cs typeface="Times New Roman"/>
              </a:rPr>
              <a:t>Historical</a:t>
            </a:r>
            <a:r>
              <a:rPr lang="tr-TR" sz="2800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tr-TR" sz="2800" dirty="0" err="1">
                <a:solidFill>
                  <a:schemeClr val="tx1"/>
                </a:solidFill>
                <a:cs typeface="Times New Roman"/>
              </a:rPr>
              <a:t>Houses</a:t>
            </a:r>
            <a:r>
              <a:rPr lang="tr-TR" sz="2800" dirty="0">
                <a:solidFill>
                  <a:schemeClr val="tx1"/>
                </a:solidFill>
                <a:cs typeface="Times New Roman"/>
              </a:rPr>
              <a:t> in Kadifekale</a:t>
            </a:r>
            <a:r>
              <a:rPr lang="tr-TR" sz="2800" dirty="0">
                <a:solidFill>
                  <a:schemeClr val="tx1"/>
                </a:solidFill>
              </a:rPr>
              <a:t>”, İYTE Kültür Varlıklarını Koruma ve Onarım Bölümü (devam ediyor)</a:t>
            </a:r>
          </a:p>
        </p:txBody>
      </p:sp>
    </p:spTree>
    <p:extLst>
      <p:ext uri="{BB962C8B-B14F-4D97-AF65-F5344CB8AC3E}">
        <p14:creationId xmlns:p14="http://schemas.microsoft.com/office/powerpoint/2010/main" val="4225515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A43780-327B-E846-B112-D25F2EDC3221}"/>
              </a:ext>
            </a:extLst>
          </p:cNvPr>
          <p:cNvSpPr/>
          <p:nvPr/>
        </p:nvSpPr>
        <p:spPr>
          <a:xfrm>
            <a:off x="1029792" y="3076600"/>
            <a:ext cx="1052556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40304"/>
                </a:solidFill>
                <a:cs typeface="Arial" panose="020B0604020202020204" pitchFamily="34" charset="0"/>
              </a:rPr>
              <a:t>GENEL KÜLTÜR DERSLERİ BÖLÜMÜ</a:t>
            </a:r>
          </a:p>
          <a:p>
            <a:pPr algn="ctr"/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A40304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40304"/>
                </a:solidFill>
                <a:cs typeface="Arial" panose="020B0604020202020204" pitchFamily="34" charset="0"/>
              </a:rPr>
              <a:t>202</a:t>
            </a:r>
            <a:r>
              <a:rPr lang="tr-T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40304"/>
                </a:solidFill>
                <a:cs typeface="Arial" panose="020B0604020202020204" pitchFamily="34" charset="0"/>
              </a:rPr>
              <a:t>3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40304"/>
                </a:solidFill>
                <a:cs typeface="Arial" panose="020B0604020202020204" pitchFamily="34" charset="0"/>
              </a:rPr>
              <a:t> YILI FAALİYET RAPORU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A40304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608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6358384" y="425982"/>
            <a:ext cx="5040560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3200" b="1" dirty="0">
                <a:solidFill>
                  <a:srgbClr val="A40304"/>
                </a:solidFill>
              </a:rPr>
              <a:t>KÜLTÜR-SANAT</a:t>
            </a:r>
            <a:endParaRPr lang="en-US" sz="3200" b="1" dirty="0">
              <a:solidFill>
                <a:srgbClr val="A40304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A0E3779-015D-12FC-D9E8-92956891CD9C}"/>
              </a:ext>
            </a:extLst>
          </p:cNvPr>
          <p:cNvSpPr txBox="1"/>
          <p:nvPr/>
        </p:nvSpPr>
        <p:spPr>
          <a:xfrm>
            <a:off x="237704" y="1142999"/>
            <a:ext cx="11420895" cy="8987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tr-TR" sz="2800" b="1" dirty="0">
                <a:solidFill>
                  <a:srgbClr val="A40304"/>
                </a:solidFill>
              </a:rPr>
              <a:t>İYTE Sanat Gecesi</a:t>
            </a:r>
            <a:r>
              <a:rPr kumimoji="0" lang="tr-TR" sz="2800" b="1" i="0" u="none" strike="noStrike" cap="none" spc="0" normalizeH="0" baseline="0" dirty="0">
                <a:ln>
                  <a:noFill/>
                </a:ln>
                <a:solidFill>
                  <a:srgbClr val="A40304"/>
                </a:solidFill>
                <a:uFillTx/>
                <a:latin typeface="+mj-lt"/>
                <a:ea typeface="+mj-ea"/>
                <a:cs typeface="+mj-cs"/>
                <a:sym typeface="Helvetica Neue"/>
              </a:rPr>
              <a:t>, 12 Haziran</a:t>
            </a:r>
            <a:r>
              <a:rPr lang="tr-TR" sz="2800" b="1" dirty="0">
                <a:solidFill>
                  <a:srgbClr val="A40304"/>
                </a:solidFill>
              </a:rPr>
              <a:t> </a:t>
            </a:r>
            <a:r>
              <a:rPr kumimoji="0" lang="tr-TR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Helvetica Neue"/>
              </a:rPr>
              <a:t>(120 öğrenci ile 4 saat süren bir sanat şöleni)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04" y="2100327"/>
            <a:ext cx="5504191" cy="76532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719" y="5926963"/>
            <a:ext cx="6548586" cy="38319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8C454F8-D06A-B8CA-5518-756E314DC0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384" y="2100327"/>
            <a:ext cx="6518921" cy="37461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6298679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A40304"/>
                </a:solidFill>
              </a:rPr>
              <a:t>EĞİTİM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B3AA129-EE94-664C-A8C8-B32AED34BD44}"/>
              </a:ext>
            </a:extLst>
          </p:cNvPr>
          <p:cNvSpPr txBox="1">
            <a:spLocks/>
          </p:cNvSpPr>
          <p:nvPr/>
        </p:nvSpPr>
        <p:spPr>
          <a:xfrm>
            <a:off x="237703" y="618565"/>
            <a:ext cx="11719853" cy="1773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457200" indent="-457200" hangingPunct="1">
              <a:buFont typeface="Courier New" panose="02070309020205020404" pitchFamily="49" charset="0"/>
              <a:buChar char="o"/>
            </a:pPr>
            <a:endParaRPr lang="tr-TR" sz="2800" b="1" dirty="0">
              <a:solidFill>
                <a:schemeClr val="tx1"/>
              </a:solidFill>
            </a:endParaRPr>
          </a:p>
          <a:p>
            <a:pPr hangingPunct="1"/>
            <a:r>
              <a:rPr lang="tr-TR" sz="2800" b="1" dirty="0">
                <a:solidFill>
                  <a:srgbClr val="A40304"/>
                </a:solidFill>
              </a:rPr>
              <a:t>    </a:t>
            </a:r>
            <a:r>
              <a:rPr lang="en-US" sz="2800" b="1" dirty="0">
                <a:solidFill>
                  <a:srgbClr val="A40304"/>
                </a:solidFill>
              </a:rPr>
              <a:t>BÖLÜM FAALİYETLERİ</a:t>
            </a:r>
            <a:endParaRPr lang="tr-TR" sz="2800" b="1" dirty="0">
              <a:solidFill>
                <a:schemeClr val="tx1"/>
              </a:solidFill>
            </a:endParaRPr>
          </a:p>
          <a:p>
            <a:pPr marL="457200" indent="-457200" hangingPunct="1">
              <a:buFont typeface="Courier New" panose="02070309020205020404" pitchFamily="49" charset="0"/>
              <a:buChar char="o"/>
            </a:pPr>
            <a:r>
              <a:rPr lang="tr-TR" sz="2800" b="1" dirty="0">
                <a:solidFill>
                  <a:schemeClr val="tx1"/>
                </a:solidFill>
              </a:rPr>
              <a:t>Yüz yüze 1 panel, 1 seminer ve sergi düzenlenmiştir:</a:t>
            </a:r>
            <a:endParaRPr lang="tr-TR" sz="2800" b="1" dirty="0">
              <a:solidFill>
                <a:srgbClr val="A40304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47" y="2391660"/>
            <a:ext cx="5745388" cy="73619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FCA412B-2020-1493-7028-EA62A16968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940" y="2851336"/>
            <a:ext cx="6684860" cy="60914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5779384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A40304"/>
                </a:solidFill>
              </a:rPr>
              <a:t>EĞİTİM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B3AA129-EE94-664C-A8C8-B32AED34BD44}"/>
              </a:ext>
            </a:extLst>
          </p:cNvPr>
          <p:cNvSpPr txBox="1">
            <a:spLocks/>
          </p:cNvSpPr>
          <p:nvPr/>
        </p:nvSpPr>
        <p:spPr>
          <a:xfrm>
            <a:off x="237703" y="618565"/>
            <a:ext cx="11719853" cy="1773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457200" indent="-457200" hangingPunct="1">
              <a:buFont typeface="Courier New" panose="02070309020205020404" pitchFamily="49" charset="0"/>
              <a:buChar char="o"/>
            </a:pPr>
            <a:endParaRPr lang="tr-TR" sz="2800" b="1" dirty="0">
              <a:solidFill>
                <a:schemeClr val="tx1"/>
              </a:solidFill>
            </a:endParaRPr>
          </a:p>
          <a:p>
            <a:pPr hangingPunct="1"/>
            <a:r>
              <a:rPr lang="tr-TR" sz="2800" b="1" dirty="0">
                <a:solidFill>
                  <a:srgbClr val="A40304"/>
                </a:solidFill>
              </a:rPr>
              <a:t>  </a:t>
            </a:r>
            <a:r>
              <a:rPr lang="en-US" sz="2800" b="1" dirty="0">
                <a:solidFill>
                  <a:srgbClr val="A40304"/>
                </a:solidFill>
              </a:rPr>
              <a:t>BÖLÜM FAALİYETLERİ</a:t>
            </a:r>
            <a:endParaRPr lang="tr-TR" sz="2800" b="1" dirty="0">
              <a:solidFill>
                <a:schemeClr val="tx1"/>
              </a:solidFill>
            </a:endParaRPr>
          </a:p>
          <a:p>
            <a:pPr marL="457200" indent="-457200" hangingPunct="1">
              <a:buFont typeface="Courier New" panose="02070309020205020404" pitchFamily="49" charset="0"/>
              <a:buChar char="o"/>
            </a:pPr>
            <a:r>
              <a:rPr lang="tr-TR" sz="2800" b="1" dirty="0">
                <a:solidFill>
                  <a:schemeClr val="tx1"/>
                </a:solidFill>
              </a:rPr>
              <a:t>Seminer ve sergi:</a:t>
            </a:r>
            <a:endParaRPr lang="tr-TR" sz="2800" b="1" dirty="0">
              <a:solidFill>
                <a:srgbClr val="A40304"/>
              </a:solidFill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D7A109CF-7A8F-785C-0634-E3E964295B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03" y="2460008"/>
            <a:ext cx="5517638" cy="71974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037" y="3608134"/>
            <a:ext cx="7176763" cy="40285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9637628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669752" y="1276400"/>
            <a:ext cx="4896544" cy="995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tr-TR" sz="3200" b="1" dirty="0">
              <a:solidFill>
                <a:srgbClr val="A40304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7EF85A2-4133-0C4A-B5EB-9B8D1343F1F3}"/>
              </a:ext>
            </a:extLst>
          </p:cNvPr>
          <p:cNvSpPr txBox="1">
            <a:spLocks/>
          </p:cNvSpPr>
          <p:nvPr/>
        </p:nvSpPr>
        <p:spPr>
          <a:xfrm>
            <a:off x="245726" y="1264205"/>
            <a:ext cx="12050036" cy="2016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342900" indent="-342900" algn="just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r-TR" sz="2800" b="1" dirty="0">
                <a:solidFill>
                  <a:schemeClr val="tx1"/>
                </a:solidFill>
              </a:rPr>
              <a:t>Çevrim içi ortamda </a:t>
            </a:r>
            <a:r>
              <a:rPr lang="tr-TR" sz="2800" dirty="0">
                <a:solidFill>
                  <a:schemeClr val="tx1"/>
                </a:solidFill>
              </a:rPr>
              <a:t>ise </a:t>
            </a:r>
            <a:r>
              <a:rPr lang="tr-TR" sz="2800" b="1" dirty="0">
                <a:solidFill>
                  <a:schemeClr val="tx1"/>
                </a:solidFill>
              </a:rPr>
              <a:t>1 kolokyum </a:t>
            </a:r>
            <a:r>
              <a:rPr lang="tr-TR" sz="2800" dirty="0">
                <a:solidFill>
                  <a:schemeClr val="tx1"/>
                </a:solidFill>
              </a:rPr>
              <a:t>ve </a:t>
            </a:r>
            <a:r>
              <a:rPr lang="tr-TR" sz="2800" b="1" dirty="0">
                <a:solidFill>
                  <a:schemeClr val="tx1"/>
                </a:solidFill>
              </a:rPr>
              <a:t>1 seminer </a:t>
            </a:r>
            <a:r>
              <a:rPr lang="tr-TR" sz="2800" dirty="0">
                <a:solidFill>
                  <a:schemeClr val="tx1"/>
                </a:solidFill>
              </a:rPr>
              <a:t>düzenlenmiştir.</a:t>
            </a:r>
          </a:p>
          <a:p>
            <a:pPr marL="342900" indent="-342900" algn="just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</a:rPr>
              <a:t>Ayrıca </a:t>
            </a:r>
            <a:r>
              <a:rPr lang="tr-TR" sz="2800" b="1" dirty="0" err="1">
                <a:solidFill>
                  <a:schemeClr val="tx1"/>
                </a:solidFill>
              </a:rPr>
              <a:t>Öğr</a:t>
            </a:r>
            <a:r>
              <a:rPr lang="tr-TR" sz="2800" b="1" dirty="0">
                <a:solidFill>
                  <a:schemeClr val="tx1"/>
                </a:solidFill>
              </a:rPr>
              <a:t>. Gör. Ebru Aslan </a:t>
            </a:r>
            <a:r>
              <a:rPr lang="tr-TR" sz="2800" b="1" dirty="0" err="1">
                <a:solidFill>
                  <a:schemeClr val="tx1"/>
                </a:solidFill>
              </a:rPr>
              <a:t>Çallıoğlu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dirty="0">
                <a:solidFill>
                  <a:schemeClr val="tx1"/>
                </a:solidFill>
              </a:rPr>
              <a:t>tarafından verilen </a:t>
            </a:r>
            <a:r>
              <a:rPr lang="tr-TR" sz="2800" b="1" dirty="0">
                <a:solidFill>
                  <a:schemeClr val="tx1"/>
                </a:solidFill>
              </a:rPr>
              <a:t>GCC101</a:t>
            </a:r>
            <a:r>
              <a:rPr lang="tr-TR" sz="2800" dirty="0">
                <a:solidFill>
                  <a:schemeClr val="tx1"/>
                </a:solidFill>
              </a:rPr>
              <a:t> kodlu </a:t>
            </a:r>
            <a:r>
              <a:rPr lang="tr-TR" sz="2800" b="1" dirty="0">
                <a:solidFill>
                  <a:schemeClr val="tx1"/>
                </a:solidFill>
              </a:rPr>
              <a:t>Kariyer Planlama ve Geliştirme </a:t>
            </a:r>
            <a:r>
              <a:rPr lang="tr-TR" sz="2800" dirty="0">
                <a:solidFill>
                  <a:schemeClr val="tx1"/>
                </a:solidFill>
              </a:rPr>
              <a:t>dersimiz kapsamında </a:t>
            </a:r>
            <a:r>
              <a:rPr lang="tr-TR" sz="2800" b="1" dirty="0">
                <a:solidFill>
                  <a:schemeClr val="tx1"/>
                </a:solidFill>
              </a:rPr>
              <a:t>11 </a:t>
            </a:r>
            <a:r>
              <a:rPr lang="tr-TR" sz="2800" b="1" i="1" dirty="0" err="1">
                <a:solidFill>
                  <a:schemeClr val="tx1"/>
                </a:solidFill>
              </a:rPr>
              <a:t>webinar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dirty="0">
                <a:solidFill>
                  <a:schemeClr val="tx1"/>
                </a:solidFill>
              </a:rPr>
              <a:t>ve </a:t>
            </a:r>
            <a:r>
              <a:rPr lang="tr-TR" sz="2800" b="1" dirty="0">
                <a:solidFill>
                  <a:schemeClr val="tx1"/>
                </a:solidFill>
              </a:rPr>
              <a:t>1 panel </a:t>
            </a:r>
            <a:r>
              <a:rPr lang="tr-TR" sz="2800" dirty="0">
                <a:solidFill>
                  <a:schemeClr val="tx1"/>
                </a:solidFill>
              </a:rPr>
              <a:t>düzenlenmiştir.​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57" y="3433248"/>
            <a:ext cx="5659695" cy="59229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540" y="3421094"/>
            <a:ext cx="5328213" cy="59350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2553338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354288" y="1204392"/>
            <a:ext cx="11978957" cy="1584176"/>
          </a:xfrm>
        </p:spPr>
        <p:txBody>
          <a:bodyPr anchor="t">
            <a:noAutofit/>
          </a:bodyPr>
          <a:lstStyle/>
          <a:p>
            <a:r>
              <a:rPr lang="tr-TR" sz="2800" b="1" dirty="0">
                <a:solidFill>
                  <a:schemeClr val="tx1"/>
                </a:solidFill>
              </a:rPr>
              <a:t>Gerçekleşmesine Katkıda Bulunulan Kültür-Sanat ve Eğitim Faaliyetleri</a:t>
            </a: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508CBCD-5B03-E04D-953D-3FE743C0C2EB}"/>
              </a:ext>
            </a:extLst>
          </p:cNvPr>
          <p:cNvSpPr txBox="1">
            <a:spLocks/>
          </p:cNvSpPr>
          <p:nvPr/>
        </p:nvSpPr>
        <p:spPr>
          <a:xfrm>
            <a:off x="165695" y="2140496"/>
            <a:ext cx="7170609" cy="7397683"/>
          </a:xfrm>
          <a:prstGeom prst="rect">
            <a:avLst/>
          </a:prstGeom>
          <a:noFill/>
          <a:ln w="12700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457200" indent="-457200" hangingPunct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Yasemin Özcan </a:t>
            </a:r>
            <a:r>
              <a:rPr lang="tr-TR" sz="2800" b="1" dirty="0" err="1">
                <a:solidFill>
                  <a:srgbClr val="A40304"/>
                </a:solidFill>
              </a:rPr>
              <a:t>Gönülal</a:t>
            </a:r>
            <a:endParaRPr lang="tr-TR" sz="2800" b="1" dirty="0">
              <a:solidFill>
                <a:srgbClr val="A40304"/>
              </a:solidFill>
            </a:endParaRPr>
          </a:p>
          <a:p>
            <a:pPr marL="342900" indent="-342900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Şiir Dinletisi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-Edebiyat Topluluğu-İYTE Sanat (12.05.2023)</a:t>
            </a:r>
          </a:p>
          <a:p>
            <a:pPr marL="342900" indent="-342900" algn="just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Şiir Dinletisi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-Edebiyat Topluluğu, 10 Kasım Atatürk'ü Anma Programı, Sabancı Kültür Merkezi.</a:t>
            </a:r>
          </a:p>
          <a:p>
            <a:pPr marL="342900" indent="-342900" algn="just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Resim Sergisi Açılışı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-İYTE </a:t>
            </a:r>
            <a:r>
              <a:rPr lang="tr-TR" sz="2400" dirty="0" err="1">
                <a:solidFill>
                  <a:schemeClr val="tx1"/>
                </a:solidFill>
                <a:latin typeface="+mj-lt"/>
              </a:rPr>
              <a:t>InterArt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Topluluğu, Arya Kamalı Kültür ve Sanat Merkezi. (23.06.2023).</a:t>
            </a:r>
          </a:p>
          <a:p>
            <a:pPr algn="just" hangingPunct="1">
              <a:spcBef>
                <a:spcPts val="600"/>
              </a:spcBef>
              <a:spcAft>
                <a:spcPts val="600"/>
              </a:spcAft>
            </a:pPr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 algn="just" hangingPunct="1">
              <a:spcBef>
                <a:spcPts val="0"/>
              </a:spcBef>
            </a:pPr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 marL="342900" indent="-342900" hangingPunct="1">
              <a:buFont typeface="Courier New" panose="02070309020205020404" pitchFamily="49" charset="0"/>
              <a:buChar char="o"/>
            </a:pPr>
            <a:endParaRPr lang="tr-TR" sz="24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E058057-1CA8-16D3-A4A5-2EF92A3E374A}"/>
              </a:ext>
            </a:extLst>
          </p:cNvPr>
          <p:cNvSpPr txBox="1"/>
          <p:nvPr/>
        </p:nvSpPr>
        <p:spPr>
          <a:xfrm>
            <a:off x="4146208" y="394003"/>
            <a:ext cx="718072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 hangingPunct="1"/>
            <a:r>
              <a:rPr lang="en-US" sz="2400" b="1" dirty="0">
                <a:solidFill>
                  <a:srgbClr val="A40304"/>
                </a:solidFill>
              </a:rPr>
              <a:t>EĞİTİM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" y="6476948"/>
            <a:ext cx="4368869" cy="327665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4950"/>
          <a:stretch/>
        </p:blipFill>
        <p:spPr>
          <a:xfrm>
            <a:off x="8446074" y="4961169"/>
            <a:ext cx="4470223" cy="424257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6074" y="1893314"/>
            <a:ext cx="4430092" cy="24879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820" y="6430914"/>
            <a:ext cx="2930605" cy="33226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225" y="1893314"/>
            <a:ext cx="384839" cy="769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0403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508CBCD-5B03-E04D-953D-3FE743C0C2EB}"/>
              </a:ext>
            </a:extLst>
          </p:cNvPr>
          <p:cNvSpPr txBox="1">
            <a:spLocks/>
          </p:cNvSpPr>
          <p:nvPr/>
        </p:nvSpPr>
        <p:spPr>
          <a:xfrm>
            <a:off x="246443" y="1526291"/>
            <a:ext cx="6176736" cy="7397683"/>
          </a:xfrm>
          <a:prstGeom prst="rect">
            <a:avLst/>
          </a:prstGeom>
          <a:noFill/>
          <a:ln w="12700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457200" indent="-457200" hangingPunct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Yasemin Özcan </a:t>
            </a:r>
            <a:r>
              <a:rPr lang="tr-TR" sz="2800" b="1" dirty="0" err="1">
                <a:solidFill>
                  <a:srgbClr val="A40304"/>
                </a:solidFill>
              </a:rPr>
              <a:t>Gönülal</a:t>
            </a:r>
            <a:endParaRPr lang="tr-TR" sz="2800" b="1" dirty="0">
              <a:solidFill>
                <a:srgbClr val="A40304"/>
              </a:solidFill>
            </a:endParaRPr>
          </a:p>
          <a:p>
            <a:pPr algn="just" hangingPunct="1">
              <a:spcBef>
                <a:spcPts val="1200"/>
              </a:spcBef>
              <a:spcAft>
                <a:spcPts val="600"/>
              </a:spcAft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1. Panelist: 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"Cumhuriyetimizin 100. Yılında Harf ve Dil Devrimlerini Anlamak" (1.11.2023), Kütüphane Gösteri Merkezi.</a:t>
            </a:r>
          </a:p>
          <a:p>
            <a:pPr algn="just" hangingPunct="1">
              <a:spcBef>
                <a:spcPts val="1200"/>
              </a:spcBef>
              <a:spcAft>
                <a:spcPts val="600"/>
              </a:spcAft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2. </a:t>
            </a:r>
            <a:r>
              <a:rPr lang="tr-TR" sz="2400" b="1" dirty="0" err="1">
                <a:solidFill>
                  <a:schemeClr val="tx1"/>
                </a:solidFill>
                <a:latin typeface="+mj-lt"/>
              </a:rPr>
              <a:t>Moderatörlük</a:t>
            </a:r>
            <a:r>
              <a:rPr lang="tr-TR" sz="24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VIII. Eğitim </a:t>
            </a:r>
            <a:r>
              <a:rPr lang="tr-TR" sz="2400" dirty="0" err="1">
                <a:solidFill>
                  <a:schemeClr val="tx1"/>
                </a:solidFill>
                <a:latin typeface="+mj-lt"/>
              </a:rPr>
              <a:t>Çalıştayı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(Mart 2023)</a:t>
            </a:r>
          </a:p>
          <a:p>
            <a:pPr algn="just" hangingPunct="1">
              <a:spcBef>
                <a:spcPts val="0"/>
              </a:spcBef>
            </a:pPr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 algn="just" hangingPunct="1">
              <a:spcBef>
                <a:spcPts val="600"/>
              </a:spcBef>
              <a:spcAft>
                <a:spcPts val="600"/>
              </a:spcAft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Hakemlik, </a:t>
            </a:r>
            <a:r>
              <a:rPr lang="tr-TR" sz="2400" b="1" dirty="0" err="1">
                <a:solidFill>
                  <a:schemeClr val="tx1"/>
                </a:solidFill>
                <a:latin typeface="+mj-lt"/>
              </a:rPr>
              <a:t>Editöryel</a:t>
            </a:r>
            <a:r>
              <a:rPr lang="tr-TR" sz="2400" b="1" dirty="0">
                <a:solidFill>
                  <a:schemeClr val="tx1"/>
                </a:solidFill>
                <a:latin typeface="+mj-lt"/>
              </a:rPr>
              <a:t> Çalışmalar-Dil Düzenleme:</a:t>
            </a:r>
          </a:p>
          <a:p>
            <a:pPr algn="just" hangingPunct="1">
              <a:spcBef>
                <a:spcPts val="600"/>
              </a:spcBef>
              <a:spcAft>
                <a:spcPts val="600"/>
              </a:spcAft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3. Hakemlik: </a:t>
            </a:r>
            <a:r>
              <a:rPr lang="tr-TR" sz="2400" i="1" dirty="0">
                <a:solidFill>
                  <a:schemeClr val="tx1"/>
                </a:solidFill>
                <a:latin typeface="+mj-lt"/>
              </a:rPr>
              <a:t>İdil-Ural Araştırmaları Dergisi (</a:t>
            </a:r>
            <a:r>
              <a:rPr lang="tr-TR" sz="2400" i="1" dirty="0" err="1">
                <a:solidFill>
                  <a:schemeClr val="tx1"/>
                </a:solidFill>
                <a:latin typeface="+mj-lt"/>
              </a:rPr>
              <a:t>Journal</a:t>
            </a:r>
            <a:r>
              <a:rPr lang="tr-TR" sz="2400" i="1" dirty="0">
                <a:solidFill>
                  <a:schemeClr val="tx1"/>
                </a:solidFill>
                <a:latin typeface="+mj-lt"/>
              </a:rPr>
              <a:t> of Volga Ural 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(2023)</a:t>
            </a:r>
          </a:p>
          <a:p>
            <a:pPr algn="just" hangingPunct="1">
              <a:spcBef>
                <a:spcPts val="600"/>
              </a:spcBef>
              <a:spcAft>
                <a:spcPts val="600"/>
              </a:spcAft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4. </a:t>
            </a:r>
            <a:r>
              <a:rPr lang="tr-TR" sz="2400" b="1" dirty="0" err="1">
                <a:solidFill>
                  <a:schemeClr val="tx1"/>
                </a:solidFill>
                <a:latin typeface="+mj-lt"/>
              </a:rPr>
              <a:t>Editöryel</a:t>
            </a:r>
            <a:r>
              <a:rPr lang="tr-TR" sz="2400" b="1" dirty="0">
                <a:solidFill>
                  <a:schemeClr val="tx1"/>
                </a:solidFill>
                <a:latin typeface="+mj-lt"/>
              </a:rPr>
              <a:t> Çalışma: 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Saygı, K. (2023). </a:t>
            </a:r>
            <a:r>
              <a:rPr lang="tr-TR" sz="2400" i="1" dirty="0">
                <a:solidFill>
                  <a:schemeClr val="tx1"/>
                </a:solidFill>
                <a:latin typeface="+mj-lt"/>
              </a:rPr>
              <a:t>Kurtuluşunun 100. Yıldönümünde İzmir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. İzmir Büyükşehir Belediyesi.</a:t>
            </a:r>
          </a:p>
          <a:p>
            <a:pPr algn="just" hangingPunct="1">
              <a:spcBef>
                <a:spcPts val="600"/>
              </a:spcBef>
              <a:spcAft>
                <a:spcPts val="600"/>
              </a:spcAft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5. 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VIII. Eğitim </a:t>
            </a:r>
            <a:r>
              <a:rPr lang="tr-TR" sz="2400" dirty="0" err="1">
                <a:solidFill>
                  <a:schemeClr val="tx1"/>
                </a:solidFill>
                <a:latin typeface="+mj-lt"/>
              </a:rPr>
              <a:t>Çalıştayı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Raporu (Mart 2023)</a:t>
            </a:r>
          </a:p>
          <a:p>
            <a:pPr algn="just" hangingPunct="1">
              <a:spcBef>
                <a:spcPts val="600"/>
              </a:spcBef>
              <a:spcAft>
                <a:spcPts val="600"/>
              </a:spcAft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6. 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IX. Eğitim </a:t>
            </a:r>
            <a:r>
              <a:rPr lang="tr-TR" sz="2400" dirty="0" err="1">
                <a:solidFill>
                  <a:schemeClr val="tx1"/>
                </a:solidFill>
                <a:latin typeface="+mj-lt"/>
              </a:rPr>
              <a:t>Çalıştayı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Raporu (Eylül 2023)</a:t>
            </a:r>
          </a:p>
          <a:p>
            <a:pPr algn="just" hangingPunct="1">
              <a:spcBef>
                <a:spcPts val="0"/>
              </a:spcBef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342900" indent="-342900" hangingPunct="1">
              <a:buFont typeface="Courier New" panose="02070309020205020404" pitchFamily="49" charset="0"/>
              <a:buChar char="o"/>
            </a:pPr>
            <a:endParaRPr lang="tr-TR" sz="24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E058057-1CA8-16D3-A4A5-2EF92A3E374A}"/>
              </a:ext>
            </a:extLst>
          </p:cNvPr>
          <p:cNvSpPr txBox="1"/>
          <p:nvPr/>
        </p:nvSpPr>
        <p:spPr>
          <a:xfrm>
            <a:off x="4146208" y="394003"/>
            <a:ext cx="718072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 hangingPunct="1"/>
            <a:r>
              <a:rPr lang="en-US" sz="2400" b="1" dirty="0">
                <a:solidFill>
                  <a:srgbClr val="A40304"/>
                </a:solidFill>
              </a:rPr>
              <a:t>EĞİTİM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1557" y="1985821"/>
            <a:ext cx="3813243" cy="64786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173" y="5307940"/>
            <a:ext cx="3129079" cy="42866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84642261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354288" y="1204392"/>
            <a:ext cx="9233465" cy="1584176"/>
          </a:xfrm>
        </p:spPr>
        <p:txBody>
          <a:bodyPr anchor="t">
            <a:noAutofit/>
          </a:bodyPr>
          <a:lstStyle/>
          <a:p>
            <a:r>
              <a:rPr lang="tr-TR" sz="2800" b="1" dirty="0">
                <a:solidFill>
                  <a:schemeClr val="tx1"/>
                </a:solidFill>
              </a:rPr>
              <a:t>Gerçekleşmesine Katkıda Bulunulan Eğitim Faaliyetleri, Konferans, Çalıştay, Söyleşi vs.</a:t>
            </a: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775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r" defTabSz="130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A40304"/>
                </a:solidFill>
                <a:effectLst/>
                <a:uLnTx/>
                <a:uFillTx/>
                <a:latin typeface="Helvetica Neue"/>
                <a:sym typeface="Helvetica Neue"/>
              </a:rPr>
              <a:t>EĞİTİM</a:t>
            </a:r>
            <a:endParaRPr kumimoji="0" lang="en-US" sz="3800" b="1" i="0" u="none" strike="noStrike" kern="0" cap="none" spc="0" normalizeH="0" baseline="0" noProof="0" dirty="0">
              <a:ln>
                <a:noFill/>
              </a:ln>
              <a:solidFill>
                <a:srgbClr val="A40304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508CBCD-5B03-E04D-953D-3FE743C0C2EB}"/>
              </a:ext>
            </a:extLst>
          </p:cNvPr>
          <p:cNvSpPr txBox="1">
            <a:spLocks/>
          </p:cNvSpPr>
          <p:nvPr/>
        </p:nvSpPr>
        <p:spPr>
          <a:xfrm>
            <a:off x="165695" y="2140497"/>
            <a:ext cx="8764296" cy="3655186"/>
          </a:xfrm>
          <a:prstGeom prst="rect">
            <a:avLst/>
          </a:prstGeom>
          <a:noFill/>
          <a:ln w="12700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457200" indent="-457200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Dikmen Yakalı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Seminer: 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Depremin Psikolojik Etkileri ve Etkilenen Kişilere Yaklaşım (Şubat 2023)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Seminer: 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Stresi Dengelemede Bilinçli Farkındalığın Bilimsel Gücü (Haziran 2023)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Çalıştay: 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Sosyal Bilimler Işığında Yapay Zeka (Haziran 2023)</a:t>
            </a:r>
            <a:endParaRPr lang="tr-TR" sz="24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Seminer: 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Sinemanın Türk Yüzyılı (Kasım 2023)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MAN211 kodlu ders kapsamında seminer: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"</a:t>
            </a:r>
            <a:r>
              <a:rPr lang="tr-TR" sz="2400" dirty="0" err="1">
                <a:solidFill>
                  <a:schemeClr val="tx1"/>
                </a:solidFill>
                <a:latin typeface="+mj-lt"/>
              </a:rPr>
              <a:t>Change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Management" (Haziran 2023)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endParaRPr lang="tr-T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hangingPunct="1">
              <a:lnSpc>
                <a:spcPct val="100000"/>
              </a:lnSpc>
              <a:spcBef>
                <a:spcPts val="0"/>
              </a:spcBef>
            </a:pPr>
            <a:endParaRPr lang="tr-TR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hangingPunct="1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tr-TR" sz="24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014BC02-AFE5-5DD1-2F4A-BD423FE664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31" y="6380059"/>
            <a:ext cx="3260505" cy="33550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6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1879A9E1-3B30-3E89-9394-DF60D60F05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696" y="6377999"/>
            <a:ext cx="3225467" cy="33739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9775CA6-1394-E59E-18DC-E139541316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230" y="6377999"/>
            <a:ext cx="2982008" cy="33571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9A8A911C-DC77-3AF1-EDE7-A61A6B4DF7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584" y="1594396"/>
            <a:ext cx="3945601" cy="4201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9455969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4000" b="1">
                <a:solidFill>
                  <a:srgbClr val="A40304"/>
                </a:solidFill>
              </a:rPr>
              <a:t>EĞİTİM</a:t>
            </a:r>
            <a:endParaRPr lang="en-US" sz="4000" b="1" dirty="0">
              <a:solidFill>
                <a:srgbClr val="A40304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508CBCD-5B03-E04D-953D-3FE743C0C2EB}"/>
              </a:ext>
            </a:extLst>
          </p:cNvPr>
          <p:cNvSpPr txBox="1">
            <a:spLocks/>
          </p:cNvSpPr>
          <p:nvPr/>
        </p:nvSpPr>
        <p:spPr>
          <a:xfrm>
            <a:off x="106291" y="1147864"/>
            <a:ext cx="12291897" cy="7323102"/>
          </a:xfrm>
          <a:prstGeom prst="rect">
            <a:avLst/>
          </a:prstGeom>
          <a:noFill/>
          <a:ln w="12700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457200" indent="-457200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  <a:latin typeface="+mj-lt"/>
              </a:rPr>
              <a:t>Dikmen Yakalı</a:t>
            </a:r>
          </a:p>
          <a:p>
            <a:pPr marL="457200" indent="-457200" algn="just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tr-TR" sz="2400" b="1" dirty="0" err="1">
                <a:solidFill>
                  <a:schemeClr val="tx1"/>
                </a:solidFill>
                <a:latin typeface="+mj-lt"/>
              </a:rPr>
              <a:t>Moderatörlük</a:t>
            </a:r>
            <a:r>
              <a:rPr lang="tr-TR" sz="24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VIII. Eğitim Çalıştayı (Mart 2023)</a:t>
            </a:r>
          </a:p>
          <a:p>
            <a:pPr marL="457200" indent="-457200" algn="just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chemeClr val="tx1"/>
                </a:solidFill>
              </a:rPr>
              <a:t>Panelist: </a:t>
            </a:r>
            <a:r>
              <a:rPr lang="tr-TR" sz="2400" dirty="0">
                <a:solidFill>
                  <a:schemeClr val="tx1"/>
                </a:solidFill>
              </a:rPr>
              <a:t>"Cumhuriyet Kadını: Yeni Bir Kimliğin İnşası" (1.11.2023), Kütüphane Gösteri Merkezi.</a:t>
            </a:r>
          </a:p>
          <a:p>
            <a:pPr marL="457200" indent="-457200" algn="just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tr-TR" sz="2400" kern="1200" dirty="0">
                <a:solidFill>
                  <a:schemeClr val="tx1"/>
                </a:solidFill>
                <a:latin typeface="+mj-lt"/>
              </a:rPr>
              <a:t>İYTE Lise Bilim Kampı'nda yaz ve kış dönemi ders verme</a:t>
            </a:r>
          </a:p>
          <a:p>
            <a:pPr marL="342900" indent="-342900" algn="just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b="1" kern="1200" dirty="0">
                <a:solidFill>
                  <a:schemeClr val="tx1"/>
                </a:solidFill>
                <a:latin typeface="+mj-lt"/>
              </a:rPr>
              <a:t>Tanıtım Faaliyetleri:</a:t>
            </a:r>
            <a:r>
              <a:rPr lang="en-GB" sz="2400" b="1" kern="1200" dirty="0">
                <a:solidFill>
                  <a:schemeClr val="tx1"/>
                </a:solidFill>
                <a:latin typeface="+mj-lt"/>
              </a:rPr>
              <a:t> </a:t>
            </a:r>
            <a:endParaRPr lang="tr-TR" sz="2400" b="1" kern="1200" dirty="0">
              <a:solidFill>
                <a:schemeClr val="tx1"/>
              </a:solidFill>
              <a:latin typeface="+mj-lt"/>
            </a:endParaRPr>
          </a:p>
          <a:p>
            <a:pPr marL="457200" indent="-457200" algn="just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400" kern="1200" dirty="0">
                <a:solidFill>
                  <a:schemeClr val="tx1"/>
                </a:solidFill>
                <a:latin typeface="+mj-lt"/>
              </a:rPr>
              <a:t>Cengiz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</a:rPr>
              <a:t>Aytmatov</a:t>
            </a:r>
            <a:r>
              <a:rPr lang="en-GB" sz="2400" kern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</a:rPr>
              <a:t>Sosyal</a:t>
            </a:r>
            <a:r>
              <a:rPr lang="en-GB" sz="2400" kern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</a:rPr>
              <a:t>Bilimler</a:t>
            </a:r>
            <a:r>
              <a:rPr lang="en-GB" sz="2400" kern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</a:rPr>
              <a:t>Lisesi</a:t>
            </a:r>
            <a:r>
              <a:rPr lang="en-GB" sz="2400" kern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</a:rPr>
              <a:t>Urla</a:t>
            </a:r>
            <a:r>
              <a:rPr lang="tr-TR" sz="2400" kern="1200" dirty="0">
                <a:solidFill>
                  <a:schemeClr val="tx1"/>
                </a:solidFill>
                <a:latin typeface="+mj-lt"/>
              </a:rPr>
              <a:t>.</a:t>
            </a:r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 marL="457200" indent="-457200" algn="just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400" kern="1200" dirty="0">
                <a:solidFill>
                  <a:schemeClr val="tx1"/>
                </a:solidFill>
                <a:latin typeface="+mj-lt"/>
              </a:rPr>
              <a:t>Cengiz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</a:rPr>
              <a:t>Topel</a:t>
            </a:r>
            <a:r>
              <a:rPr lang="en-GB" sz="2400" kern="1200" dirty="0">
                <a:solidFill>
                  <a:schemeClr val="tx1"/>
                </a:solidFill>
                <a:latin typeface="+mj-lt"/>
              </a:rPr>
              <a:t> Anadolu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</a:rPr>
              <a:t>Lisesi</a:t>
            </a:r>
            <a:r>
              <a:rPr lang="en-GB" sz="2400" kern="1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</a:rPr>
              <a:t>Güzelbahçe</a:t>
            </a:r>
            <a:r>
              <a:rPr lang="tr-TR" sz="2400" kern="1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457200" indent="-457200" algn="just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400" kern="1200" dirty="0" err="1">
                <a:solidFill>
                  <a:schemeClr val="tx1"/>
                </a:solidFill>
                <a:latin typeface="+mj-lt"/>
              </a:rPr>
              <a:t>Nevvar</a:t>
            </a:r>
            <a:r>
              <a:rPr lang="en-GB" sz="2400" kern="1200" dirty="0">
                <a:solidFill>
                  <a:schemeClr val="tx1"/>
                </a:solidFill>
                <a:latin typeface="+mj-lt"/>
              </a:rPr>
              <a:t> Salih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</a:rPr>
              <a:t>İşgören</a:t>
            </a:r>
            <a:r>
              <a:rPr lang="en-GB" sz="2400" kern="1200" dirty="0">
                <a:solidFill>
                  <a:schemeClr val="tx1"/>
                </a:solidFill>
                <a:latin typeface="+mj-lt"/>
              </a:rPr>
              <a:t> Anadolu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</a:rPr>
              <a:t>Lisesi</a:t>
            </a:r>
            <a:r>
              <a:rPr lang="en-GB" sz="2400" kern="1200" dirty="0">
                <a:solidFill>
                  <a:schemeClr val="tx1"/>
                </a:solidFill>
                <a:latin typeface="+mj-lt"/>
              </a:rPr>
              <a:t>, Konak</a:t>
            </a:r>
            <a:r>
              <a:rPr lang="tr-TR" sz="2400" kern="1200" dirty="0">
                <a:solidFill>
                  <a:schemeClr val="tx1"/>
                </a:solidFill>
                <a:latin typeface="+mj-lt"/>
              </a:rPr>
              <a:t>.</a:t>
            </a:r>
            <a:endParaRPr lang="en-GB" sz="2400" kern="1200" dirty="0">
              <a:solidFill>
                <a:schemeClr val="tx1"/>
              </a:solidFill>
              <a:latin typeface="+mj-lt"/>
            </a:endParaRPr>
          </a:p>
          <a:p>
            <a:pPr marL="457200" indent="-457200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tr-T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41F0268-67BA-9D86-5C0B-3DCE4D74DE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20" y="5476381"/>
            <a:ext cx="3644903" cy="42676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11" descr="A green poster with white text and a black and white image&#10;&#10;Description automatically generated">
            <a:extLst>
              <a:ext uri="{FF2B5EF4-FFF2-40B4-BE49-F238E27FC236}">
                <a16:creationId xmlns:a16="http://schemas.microsoft.com/office/drawing/2014/main" id="{15630E0F-B285-6024-DCC6-016E5E04A6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782" y="5476381"/>
            <a:ext cx="3408847" cy="42676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6333CB44-3FCB-EF9A-853D-35067272B8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726" y="3528683"/>
            <a:ext cx="4560937" cy="57344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2153933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EE965-A005-CB5C-7661-16D6D14E5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119779F-D4B8-8A55-15E8-1733D58A0AFF}"/>
              </a:ext>
            </a:extLst>
          </p:cNvPr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b="1" dirty="0">
                <a:solidFill>
                  <a:srgbClr val="A40304"/>
                </a:solidFill>
              </a:rPr>
              <a:t>EĞİTİM</a:t>
            </a:r>
            <a:endParaRPr lang="en-US" b="1" dirty="0">
              <a:solidFill>
                <a:srgbClr val="A40304"/>
              </a:solidFill>
            </a:endParaRP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61AB0219-4F43-1249-D181-B94AB8CB222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1436" y="3173225"/>
            <a:ext cx="7198513" cy="1759799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Ozan </a:t>
            </a:r>
            <a:r>
              <a:rPr lang="tr-TR" sz="2800" b="1" dirty="0" err="1">
                <a:solidFill>
                  <a:srgbClr val="A40304"/>
                </a:solidFill>
              </a:rPr>
              <a:t>Uştuk</a:t>
            </a:r>
            <a:endParaRPr lang="tr-TR" sz="2800" b="1" dirty="0">
              <a:solidFill>
                <a:srgbClr val="A40304"/>
              </a:solidFill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En İyi Ders Tasarımı Ödülü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2400" b="1" dirty="0">
                <a:solidFill>
                  <a:srgbClr val="A40304"/>
                </a:solidFill>
                <a:latin typeface="+mj-lt"/>
              </a:rPr>
              <a:t>(HUM250 Toplumsal Sorumluluk Projeleri dersi)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 ve IX. Eğitim </a:t>
            </a:r>
            <a:r>
              <a:rPr lang="tr-TR" sz="2400" dirty="0" err="1">
                <a:solidFill>
                  <a:schemeClr val="tx1"/>
                </a:solidFill>
                <a:latin typeface="+mj-lt"/>
              </a:rPr>
              <a:t>Çalıştayı'nda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ilgili dersin tanıtımı</a:t>
            </a:r>
            <a:endParaRPr lang="tr-TR" sz="2400" b="1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sz="2400" b="1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Mentörlük</a:t>
            </a:r>
            <a:r>
              <a:rPr lang="tr-TR" sz="2400" b="1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: </a:t>
            </a:r>
            <a:r>
              <a:rPr lang="en-GB" sz="2400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Re-Value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isimli</a:t>
            </a:r>
            <a:r>
              <a:rPr lang="en-GB" sz="2400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 AB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projesi</a:t>
            </a:r>
            <a:r>
              <a:rPr lang="en-GB" sz="2400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kapsamında</a:t>
            </a:r>
            <a:r>
              <a:rPr lang="en-GB" sz="2400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 "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Şehrini</a:t>
            </a:r>
            <a:r>
              <a:rPr lang="en-GB" sz="2400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Yeniden</a:t>
            </a:r>
            <a:r>
              <a:rPr lang="en-GB" sz="2400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Keşfet</a:t>
            </a:r>
            <a:r>
              <a:rPr lang="en-GB" sz="2400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İnovasyon</a:t>
            </a:r>
            <a:r>
              <a:rPr lang="en-GB" sz="2400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Kampı</a:t>
            </a:r>
            <a:r>
              <a:rPr lang="en-GB" sz="2400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 1"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çalıştayında</a:t>
            </a:r>
            <a:r>
              <a:rPr lang="en-GB" sz="2400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 "</a:t>
            </a:r>
            <a:r>
              <a:rPr lang="en-GB" sz="2400" b="1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Kapsayıcı</a:t>
            </a:r>
            <a:r>
              <a:rPr lang="en-GB" sz="2400" b="1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GB" sz="2400" b="1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Tasarım</a:t>
            </a:r>
            <a:r>
              <a:rPr lang="en-GB" sz="2400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"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teması</a:t>
            </a:r>
            <a:r>
              <a:rPr lang="en-GB" sz="2400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altında</a:t>
            </a:r>
            <a:r>
              <a:rPr lang="en-GB" sz="2400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GB" sz="2400" kern="1200" dirty="0" err="1">
                <a:solidFill>
                  <a:schemeClr val="tx1"/>
                </a:solidFill>
                <a:latin typeface="+mj-lt"/>
                <a:ea typeface="+mj-lt"/>
                <a:cs typeface="+mj-lt"/>
              </a:rPr>
              <a:t>mentorlük</a:t>
            </a:r>
            <a:r>
              <a:rPr lang="en-GB" sz="2400" kern="120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.</a:t>
            </a:r>
            <a:endParaRPr lang="tr-TR" sz="2400" b="1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9B7969-3A07-0363-9CA7-58D619022B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354" y="1002174"/>
            <a:ext cx="3774748" cy="46974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08C636-F983-0623-C684-C47E3EBD35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28" y="4933024"/>
            <a:ext cx="7043113" cy="39532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975D04F-222A-FCA3-F379-B44CBAAA9C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353" y="5905400"/>
            <a:ext cx="3870169" cy="38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54290632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EE965-A005-CB5C-7661-16D6D14E5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119779F-D4B8-8A55-15E8-1733D58A0AFF}"/>
              </a:ext>
            </a:extLst>
          </p:cNvPr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b="1" dirty="0">
                <a:solidFill>
                  <a:srgbClr val="A40304"/>
                </a:solidFill>
              </a:rPr>
              <a:t>EĞİTİM</a:t>
            </a:r>
            <a:endParaRPr lang="en-US" b="1" dirty="0">
              <a:solidFill>
                <a:srgbClr val="A40304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7CC1FFB-B69C-4867-C7D2-7C15808CE188}"/>
              </a:ext>
            </a:extLst>
          </p:cNvPr>
          <p:cNvSpPr txBox="1">
            <a:spLocks/>
          </p:cNvSpPr>
          <p:nvPr/>
        </p:nvSpPr>
        <p:spPr>
          <a:xfrm>
            <a:off x="647534" y="1420416"/>
            <a:ext cx="11931424" cy="1296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800">
              <a:solidFill>
                <a:srgbClr val="A40304"/>
              </a:solidFill>
            </a:endParaRP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61AB0219-4F43-1249-D181-B94AB8CB222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-7455" y="2306975"/>
            <a:ext cx="6250634" cy="1057656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Ozan </a:t>
            </a:r>
            <a:r>
              <a:rPr lang="tr-TR" sz="2800" b="1" dirty="0" err="1">
                <a:solidFill>
                  <a:srgbClr val="A40304"/>
                </a:solidFill>
              </a:rPr>
              <a:t>Uştuk</a:t>
            </a:r>
            <a:endParaRPr lang="tr-TR" sz="2800" b="1" dirty="0">
              <a:solidFill>
                <a:srgbClr val="A40304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0017CFE-DD85-8B83-6A3E-A203B8E635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320" y="4627114"/>
            <a:ext cx="3621510" cy="51586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E4B95A07-4A55-3786-CBF9-221CEB318A8B}"/>
              </a:ext>
            </a:extLst>
          </p:cNvPr>
          <p:cNvSpPr txBox="1"/>
          <p:nvPr/>
        </p:nvSpPr>
        <p:spPr>
          <a:xfrm>
            <a:off x="312016" y="2068488"/>
            <a:ext cx="12266942" cy="54537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8766" tIns="48766" rIns="48766" bIns="48766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b="1" kern="1200" dirty="0">
                <a:solidFill>
                  <a:schemeClr val="tx1"/>
                </a:solidFill>
                <a:ea typeface="+mj-lt"/>
                <a:cs typeface="+mj-lt"/>
              </a:rPr>
              <a:t>1. Seminer: 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“Roman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Kimliğinin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Kuruluşunda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Mekânın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İzleri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”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,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Ege Üniversitesi, Sosyoloji Bölümü (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20.03.2023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)</a:t>
            </a:r>
            <a:endParaRPr lang="tr-TR" kern="12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b="1" kern="1200" dirty="0">
                <a:solidFill>
                  <a:schemeClr val="tx1"/>
                </a:solidFill>
              </a:rPr>
              <a:t>2. Panelist: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en-GB" kern="1200" dirty="0">
                <a:solidFill>
                  <a:schemeClr val="tx1"/>
                </a:solidFill>
              </a:rPr>
              <a:t>“Su </a:t>
            </a:r>
            <a:r>
              <a:rPr lang="en-GB" kern="1200" dirty="0" err="1">
                <a:solidFill>
                  <a:schemeClr val="tx1"/>
                </a:solidFill>
              </a:rPr>
              <a:t>Yönetimi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Bağlamında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Yerel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Pratikler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ve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Ekolojik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Sorumluluklar</a:t>
            </a:r>
            <a:r>
              <a:rPr lang="tr-TR" kern="1200" dirty="0">
                <a:solidFill>
                  <a:schemeClr val="tx1"/>
                </a:solidFill>
              </a:rPr>
              <a:t>, </a:t>
            </a:r>
            <a:r>
              <a:rPr lang="en-GB" kern="1200" dirty="0" err="1">
                <a:solidFill>
                  <a:schemeClr val="tx1"/>
                </a:solidFill>
              </a:rPr>
              <a:t>Müesser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Aktaş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Etnografya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ve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Tarih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Evi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Derneği</a:t>
            </a:r>
            <a:r>
              <a:rPr lang="en-GB" kern="1200" dirty="0">
                <a:solidFill>
                  <a:schemeClr val="tx1"/>
                </a:solidFill>
              </a:rPr>
              <a:t> </a:t>
            </a:r>
            <a:r>
              <a:rPr lang="tr-TR" kern="1200" dirty="0">
                <a:solidFill>
                  <a:schemeClr val="tx1"/>
                </a:solidFill>
              </a:rPr>
              <a:t>(</a:t>
            </a:r>
            <a:r>
              <a:rPr lang="en-GB" kern="1200" dirty="0">
                <a:solidFill>
                  <a:schemeClr val="tx1"/>
                </a:solidFill>
              </a:rPr>
              <a:t>19.11.2023</a:t>
            </a:r>
            <a:r>
              <a:rPr lang="tr-TR" kern="12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b="1" kern="1200" dirty="0">
                <a:solidFill>
                  <a:schemeClr val="tx1"/>
                </a:solidFill>
              </a:rPr>
              <a:t>3. Hakemlik: </a:t>
            </a:r>
            <a:r>
              <a:rPr lang="tr-TR" i="1" dirty="0"/>
              <a:t>Open House International </a:t>
            </a:r>
            <a:r>
              <a:rPr lang="tr-TR" dirty="0"/>
              <a:t>(2023)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kern="1200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sz="2800" kern="1200" dirty="0">
              <a:solidFill>
                <a:schemeClr val="tx1"/>
              </a:solidFill>
              <a:latin typeface="Calibri"/>
            </a:endParaRPr>
          </a:p>
          <a:p>
            <a:pPr>
              <a:buFont typeface="Arial"/>
              <a:buChar char="•"/>
            </a:pPr>
            <a:endParaRPr lang="en-GB" sz="2800" kern="1200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sz="2800" kern="1200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sz="2800" kern="1200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sz="2800" kern="1200" dirty="0">
              <a:solidFill>
                <a:schemeClr val="tx1"/>
              </a:solidFill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13E9C08-2AC4-DF4B-30C4-98435F79FD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793" y="4627114"/>
            <a:ext cx="5296904" cy="504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518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21680" y="4966511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/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A40304"/>
                </a:solidFill>
              </a:rPr>
              <a:t>EĞİTİM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237704" y="1276401"/>
            <a:ext cx="7783702" cy="699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A40304"/>
                </a:solidFill>
              </a:rPr>
              <a:t>ÖĞRETİM ÜYELERİ</a:t>
            </a:r>
            <a:endParaRPr lang="tr-TR" sz="3000" b="1">
              <a:solidFill>
                <a:srgbClr val="A40304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525736" y="2015066"/>
            <a:ext cx="11089232" cy="188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/>
              <a:t>Doç. Dr. Dikmen YAKALI (Kadrosu Dr. Öğretim Üyesi)</a:t>
            </a:r>
            <a:endParaRPr kumimoji="0" lang="tr-TR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/>
              <a:t>Dr. Öğretim Üyesi Ozan UŞTUK</a:t>
            </a:r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tr-TR" sz="2800"/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tr-TR" sz="2800"/>
          </a:p>
        </p:txBody>
      </p:sp>
      <p:sp>
        <p:nvSpPr>
          <p:cNvPr id="15" name="Dikdörtgen 14"/>
          <p:cNvSpPr/>
          <p:nvPr/>
        </p:nvSpPr>
        <p:spPr>
          <a:xfrm>
            <a:off x="237704" y="2975325"/>
            <a:ext cx="10225136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tr-TR" sz="2800" b="1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A40304"/>
                </a:solidFill>
              </a:rPr>
              <a:t>ÖĞRETİM </a:t>
            </a:r>
            <a:r>
              <a:rPr lang="tr-TR" sz="3000" b="1">
                <a:solidFill>
                  <a:srgbClr val="A40304"/>
                </a:solidFill>
              </a:rPr>
              <a:t>GÖREVLİLERİ (8 Tam Zamanlı)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525736" y="4444752"/>
            <a:ext cx="8496944" cy="4253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Dr. Yasemin ÖZCAN GÖNÜLAL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Dr. Doğan EVECEN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Dr. Mustafa İLTER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Dr. Numan </a:t>
            </a:r>
            <a:r>
              <a:rPr lang="tr-TR" sz="3000" dirty="0" err="1"/>
              <a:t>Coşgu</a:t>
            </a:r>
            <a:r>
              <a:rPr lang="tr-TR" sz="3000" dirty="0"/>
              <a:t> ATEŞ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Ebru ASLAN ÇALLIOĞLU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Figen ERTUMAN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sz="3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Nüket DALCI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Hakim ÖZGÜR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Mine OKCU (Ağustos ayında emekliye ayrıldı)</a:t>
            </a:r>
          </a:p>
        </p:txBody>
      </p:sp>
    </p:spTree>
    <p:extLst>
      <p:ext uri="{BB962C8B-B14F-4D97-AF65-F5344CB8AC3E}">
        <p14:creationId xmlns:p14="http://schemas.microsoft.com/office/powerpoint/2010/main" val="189659936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EE965-A005-CB5C-7661-16D6D14E5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119779F-D4B8-8A55-15E8-1733D58A0AFF}"/>
              </a:ext>
            </a:extLst>
          </p:cNvPr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b="1" dirty="0">
                <a:solidFill>
                  <a:srgbClr val="A40304"/>
                </a:solidFill>
              </a:rPr>
              <a:t>EĞİTİM</a:t>
            </a:r>
            <a:endParaRPr lang="en-US" b="1" dirty="0">
              <a:solidFill>
                <a:srgbClr val="A40304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7CC1FFB-B69C-4867-C7D2-7C15808CE188}"/>
              </a:ext>
            </a:extLst>
          </p:cNvPr>
          <p:cNvSpPr txBox="1">
            <a:spLocks/>
          </p:cNvSpPr>
          <p:nvPr/>
        </p:nvSpPr>
        <p:spPr>
          <a:xfrm>
            <a:off x="647534" y="1420416"/>
            <a:ext cx="11931424" cy="1296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800">
              <a:solidFill>
                <a:srgbClr val="A40304"/>
              </a:solidFill>
            </a:endParaRP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61AB0219-4F43-1249-D181-B94AB8CB222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21692" y="2052204"/>
            <a:ext cx="6250634" cy="1057656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Mustafa İlter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4B95A07-4A55-3786-CBF9-221CEB318A8B}"/>
              </a:ext>
            </a:extLst>
          </p:cNvPr>
          <p:cNvSpPr txBox="1"/>
          <p:nvPr/>
        </p:nvSpPr>
        <p:spPr>
          <a:xfrm>
            <a:off x="271812" y="2052204"/>
            <a:ext cx="7114441" cy="78236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8766" tIns="48766" rIns="48766" bIns="48766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b="1" kern="1200" dirty="0">
                <a:solidFill>
                  <a:schemeClr val="tx1"/>
                </a:solidFill>
                <a:ea typeface="+mj-lt"/>
                <a:cs typeface="+mj-lt"/>
              </a:rPr>
              <a:t>1. Konferans: 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“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Cumhuriyet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Mirası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Olarak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Üniversiteler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”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, Kütüphane Gösteri Merkezi (29.10.2023)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endParaRPr lang="tr-TR" kern="1200" dirty="0">
              <a:solidFill>
                <a:schemeClr val="tx1"/>
              </a:solidFill>
              <a:ea typeface="+mj-lt"/>
              <a:cs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b="1" kern="1200" dirty="0">
                <a:solidFill>
                  <a:schemeClr val="tx1"/>
                </a:solidFill>
              </a:rPr>
              <a:t>2. Panelist: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en-GB" kern="1200" dirty="0">
                <a:solidFill>
                  <a:schemeClr val="tx1"/>
                </a:solidFill>
              </a:rPr>
              <a:t>“</a:t>
            </a:r>
            <a:r>
              <a:rPr lang="tr-TR" kern="1200" dirty="0">
                <a:solidFill>
                  <a:schemeClr val="tx1"/>
                </a:solidFill>
              </a:rPr>
              <a:t>Küresel Bir Perspektiften Osmanlı'dan Cumhuriyet'e İktisadi Dönüşüm ve Devamlılık"</a:t>
            </a:r>
            <a:r>
              <a:rPr lang="en-GB" kern="1200" dirty="0">
                <a:solidFill>
                  <a:schemeClr val="tx1"/>
                </a:solidFill>
              </a:rPr>
              <a:t> </a:t>
            </a:r>
            <a:r>
              <a:rPr lang="tr-TR" kern="1200" dirty="0">
                <a:solidFill>
                  <a:schemeClr val="tx1"/>
                </a:solidFill>
              </a:rPr>
              <a:t>(01</a:t>
            </a:r>
            <a:r>
              <a:rPr lang="en-GB" kern="1200" dirty="0">
                <a:solidFill>
                  <a:schemeClr val="tx1"/>
                </a:solidFill>
              </a:rPr>
              <a:t>.11.2023</a:t>
            </a:r>
            <a:r>
              <a:rPr lang="tr-TR" kern="12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b="1" kern="1200" dirty="0">
                <a:solidFill>
                  <a:schemeClr val="tx1"/>
                </a:solidFill>
              </a:rPr>
              <a:t>3. Hakemlik: </a:t>
            </a:r>
            <a:r>
              <a:rPr lang="tr-TR" i="1" kern="1200" dirty="0" err="1">
                <a:solidFill>
                  <a:schemeClr val="tx1"/>
                </a:solidFill>
              </a:rPr>
              <a:t>Middle</a:t>
            </a:r>
            <a:r>
              <a:rPr lang="tr-TR" i="1" kern="1200" dirty="0">
                <a:solidFill>
                  <a:schemeClr val="tx1"/>
                </a:solidFill>
              </a:rPr>
              <a:t> </a:t>
            </a:r>
            <a:r>
              <a:rPr lang="tr-TR" i="1" kern="1200" dirty="0" err="1">
                <a:solidFill>
                  <a:schemeClr val="tx1"/>
                </a:solidFill>
              </a:rPr>
              <a:t>Eastern</a:t>
            </a:r>
            <a:r>
              <a:rPr lang="tr-TR" i="1" kern="1200" dirty="0">
                <a:solidFill>
                  <a:schemeClr val="tx1"/>
                </a:solidFill>
              </a:rPr>
              <a:t> </a:t>
            </a:r>
            <a:r>
              <a:rPr lang="tr-TR" i="1" kern="1200" dirty="0" err="1">
                <a:solidFill>
                  <a:schemeClr val="tx1"/>
                </a:solidFill>
              </a:rPr>
              <a:t>Studies</a:t>
            </a:r>
            <a:r>
              <a:rPr lang="tr-TR" i="1" kern="1200" dirty="0">
                <a:solidFill>
                  <a:schemeClr val="tx1"/>
                </a:solidFill>
              </a:rPr>
              <a:t> </a:t>
            </a:r>
            <a:r>
              <a:rPr lang="tr-TR" kern="1200" dirty="0">
                <a:solidFill>
                  <a:schemeClr val="tx1"/>
                </a:solidFill>
              </a:rPr>
              <a:t>(MES), 2023.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b="1" kern="1200" dirty="0">
                <a:solidFill>
                  <a:schemeClr val="tx1"/>
                </a:solidFill>
              </a:rPr>
              <a:t>4. 18 Mart Çanakkale Deniz Zaferi</a:t>
            </a:r>
            <a:r>
              <a:rPr lang="tr-TR" kern="1200" dirty="0">
                <a:solidFill>
                  <a:schemeClr val="tx1"/>
                </a:solidFill>
              </a:rPr>
              <a:t>, konuk konuşmacı daveti (Prof. Dr. Umut Karabulut, Pamukkale </a:t>
            </a:r>
            <a:r>
              <a:rPr lang="tr-TR" kern="1200" dirty="0" err="1">
                <a:solidFill>
                  <a:schemeClr val="tx1"/>
                </a:solidFill>
              </a:rPr>
              <a:t>Ünv</a:t>
            </a:r>
            <a:r>
              <a:rPr lang="tr-TR" kern="1200" dirty="0">
                <a:solidFill>
                  <a:schemeClr val="tx1"/>
                </a:solidFill>
              </a:rPr>
              <a:t>.)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r-TR" b="1" kern="1200" dirty="0">
                <a:solidFill>
                  <a:schemeClr val="tx1"/>
                </a:solidFill>
              </a:rPr>
              <a:t>5. 30 Ağustos Zafer Bayramı</a:t>
            </a:r>
            <a:r>
              <a:rPr lang="tr-TR" kern="1200" dirty="0">
                <a:solidFill>
                  <a:schemeClr val="tx1"/>
                </a:solidFill>
              </a:rPr>
              <a:t>, konuk konuşmacı daveti (Doç. Dr. Süleyman Aşık, </a:t>
            </a:r>
            <a:r>
              <a:rPr lang="tr-TR" kern="1200" dirty="0" err="1">
                <a:solidFill>
                  <a:schemeClr val="tx1"/>
                </a:solidFill>
              </a:rPr>
              <a:t>Bakırçay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tr-TR" kern="1200" dirty="0" err="1">
                <a:solidFill>
                  <a:schemeClr val="tx1"/>
                </a:solidFill>
              </a:rPr>
              <a:t>Ünv</a:t>
            </a:r>
            <a:r>
              <a:rPr lang="tr-TR" kern="1200" dirty="0">
                <a:solidFill>
                  <a:schemeClr val="tx1"/>
                </a:solidFill>
              </a:rPr>
              <a:t>.)</a:t>
            </a:r>
            <a:endParaRPr lang="en-GB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kern="1200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sz="2800" kern="1200" dirty="0">
              <a:solidFill>
                <a:schemeClr val="tx1"/>
              </a:solidFill>
              <a:latin typeface="Calibri"/>
            </a:endParaRPr>
          </a:p>
          <a:p>
            <a:pPr>
              <a:buFont typeface="Arial"/>
              <a:buChar char="•"/>
            </a:pPr>
            <a:endParaRPr lang="en-GB" sz="2800" kern="1200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sz="2800" kern="1200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sz="2800" kern="1200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sz="2800" kern="1200" dirty="0">
              <a:solidFill>
                <a:schemeClr val="tx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0834" y="1420416"/>
            <a:ext cx="4693222" cy="38320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834" y="5511697"/>
            <a:ext cx="4693222" cy="42419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843" y="1420416"/>
            <a:ext cx="394445" cy="83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5502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309712" y="2907678"/>
            <a:ext cx="7316773" cy="6840760"/>
          </a:xfrm>
          <a:noFill/>
          <a:ln>
            <a:noFill/>
          </a:ln>
          <a:effectLst/>
        </p:spPr>
        <p:txBody>
          <a:bodyPr anchor="t"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tr-TR" sz="2400" b="1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1. 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Dünya Emekçi Kadınlar Günü etkinliği-HDT (08.03.2023)</a:t>
            </a:r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tr-TR" sz="2400" b="1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2. 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Çanakkale Şehitlerini Anma Etkinliği-HDT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(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18.03.2023)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tr-TR" sz="2400" b="1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3. 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Eskişehir Dans Festivali-DDT (4-7.05.2023)</a:t>
            </a:r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tr-TR" sz="2400" b="1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4. 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Sempozyum (Gökhan </a:t>
            </a:r>
            <a:r>
              <a:rPr lang="tr-TR" sz="2400" dirty="0" err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Hotamışlıgil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 katılımı)-MBG-HDT</a:t>
            </a:r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tr-TR" sz="2400" b="1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5. 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19 Mayıs Gençlik ve Spor Bayramı Kutlamaları HDT-DDT</a:t>
            </a:r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tr-TR" sz="2400" b="1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6. 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İYTE Kermes etkinliği-HDT</a:t>
            </a:r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tr-TR" sz="2400" b="1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7. 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24. Geleneksel Halk Dansları Gecesi (4.05.2024)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tr-TR" sz="2400" b="1" dirty="0">
                <a:solidFill>
                  <a:schemeClr val="tx1"/>
                </a:solidFill>
              </a:rPr>
              <a:t>8. </a:t>
            </a:r>
            <a:r>
              <a:rPr lang="tr-TR" sz="2400" dirty="0">
                <a:solidFill>
                  <a:schemeClr val="tx1"/>
                </a:solidFill>
              </a:rPr>
              <a:t>İYTE Sanat Gecesi HDT-DDT (12.05.2023)</a:t>
            </a:r>
            <a:r>
              <a:rPr lang="en-US" sz="2400" dirty="0">
                <a:solidFill>
                  <a:schemeClr val="tx1"/>
                </a:solidFill>
              </a:rPr>
              <a:t>​</a:t>
            </a:r>
            <a:endParaRPr lang="tr-TR" sz="24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tr-TR" sz="2400" b="1" dirty="0">
                <a:solidFill>
                  <a:schemeClr val="tx1"/>
                </a:solidFill>
              </a:rPr>
              <a:t>9. </a:t>
            </a:r>
            <a:r>
              <a:rPr lang="tr-TR" sz="2400" dirty="0">
                <a:solidFill>
                  <a:schemeClr val="tx1"/>
                </a:solidFill>
              </a:rPr>
              <a:t>NanoTR-17 </a:t>
            </a:r>
            <a:r>
              <a:rPr lang="tr-TR" sz="2400" dirty="0" err="1">
                <a:solidFill>
                  <a:schemeClr val="tx1"/>
                </a:solidFill>
              </a:rPr>
              <a:t>Nanobilim</a:t>
            </a:r>
            <a:r>
              <a:rPr lang="tr-TR" sz="2400" dirty="0">
                <a:solidFill>
                  <a:schemeClr val="tx1"/>
                </a:solidFill>
              </a:rPr>
              <a:t> ve </a:t>
            </a:r>
            <a:r>
              <a:rPr lang="tr-TR" sz="2400" dirty="0" err="1">
                <a:solidFill>
                  <a:schemeClr val="tx1"/>
                </a:solidFill>
              </a:rPr>
              <a:t>Nanoteknoloji</a:t>
            </a:r>
            <a:r>
              <a:rPr lang="tr-TR" sz="2400" dirty="0">
                <a:solidFill>
                  <a:schemeClr val="tx1"/>
                </a:solidFill>
              </a:rPr>
              <a:t> Kongresi Açılış töreni-HDT (27.08.2023)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tr-TR" sz="2400" b="1" dirty="0">
                <a:solidFill>
                  <a:schemeClr val="tx1"/>
                </a:solidFill>
              </a:rPr>
              <a:t>10. </a:t>
            </a:r>
            <a:r>
              <a:rPr lang="tr-TR" sz="2400" dirty="0">
                <a:solidFill>
                  <a:schemeClr val="tx1"/>
                </a:solidFill>
              </a:rPr>
              <a:t>5.Uluslararası 34. Ulusal Biyofizik Kongresi Açılış Töreni-HDT (06.09.2023)​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tr-TR" sz="2400" dirty="0">
                <a:solidFill>
                  <a:schemeClr val="tx1"/>
                </a:solidFill>
              </a:rPr>
              <a:t>​</a:t>
            </a:r>
          </a:p>
          <a:p>
            <a:pPr marL="457200" indent="-457200" algn="just">
              <a:buFont typeface="+mj-lt"/>
              <a:buAutoNum type="arabicPeriod"/>
            </a:pPr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400" dirty="0">
              <a:latin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400" dirty="0">
              <a:latin typeface="Calibri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tr-TR" sz="2800" dirty="0">
              <a:solidFill>
                <a:schemeClr val="bg2"/>
              </a:solidFill>
              <a:latin typeface="Calibri"/>
            </a:endParaRPr>
          </a:p>
          <a:p>
            <a:pPr marL="457200" indent="-457200" algn="just">
              <a:buFont typeface="Arial" panose="02070309020205020404" pitchFamily="49" charset="0"/>
              <a:buChar char="•"/>
            </a:pPr>
            <a:endParaRPr lang="tr-TR" sz="2800" dirty="0">
              <a:solidFill>
                <a:schemeClr val="bg2"/>
              </a:solidFill>
              <a:latin typeface="Calibri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tr-TR" sz="2800" dirty="0">
              <a:solidFill>
                <a:schemeClr val="bg2"/>
              </a:solidFill>
              <a:latin typeface="Calibri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tr-TR" sz="2800" dirty="0">
              <a:solidFill>
                <a:schemeClr val="bg2"/>
              </a:solidFill>
              <a:latin typeface="Calibri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70309020205020404" pitchFamily="49" charset="0"/>
              <a:buChar char="•"/>
            </a:pPr>
            <a:endParaRPr lang="tr-TR" sz="2200" b="1" dirty="0">
              <a:solidFill>
                <a:schemeClr val="bg2"/>
              </a:solidFill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b="1">
                <a:solidFill>
                  <a:srgbClr val="A40304"/>
                </a:solidFill>
              </a:rPr>
              <a:t>KÜLTÜR-SANAT</a:t>
            </a:r>
            <a:endParaRPr lang="en-US" b="1" dirty="0">
              <a:solidFill>
                <a:srgbClr val="A40304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309712" y="1346199"/>
            <a:ext cx="1166529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400" b="1" dirty="0">
                <a:solidFill>
                  <a:schemeClr val="tx1"/>
                </a:solidFill>
              </a:rPr>
              <a:t>Gerçekleşmesine Katkıda Bulunulan Kültür-Sanat Faaliyetleri</a:t>
            </a:r>
          </a:p>
          <a:p>
            <a:pPr hangingPunct="1"/>
            <a:endParaRPr lang="tr-TR" sz="2400" b="1" dirty="0">
              <a:solidFill>
                <a:schemeClr val="tx1"/>
              </a:solidFill>
            </a:endParaRPr>
          </a:p>
          <a:p>
            <a:pPr marL="342900" indent="-342900" hangingPunct="1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 Nüket Dalcı</a:t>
            </a:r>
          </a:p>
        </p:txBody>
      </p:sp>
      <p:pic>
        <p:nvPicPr>
          <p:cNvPr id="1028" name="Picture 4" descr="giyim, duvar, kişi, şahıs, iç mekan içeren bir resim&#10;&#10;Açıklama otomatik olarak oluşturuldu">
            <a:extLst>
              <a:ext uri="{FF2B5EF4-FFF2-40B4-BE49-F238E27FC236}">
                <a16:creationId xmlns:a16="http://schemas.microsoft.com/office/drawing/2014/main" id="{64AD794F-188F-C7B4-E2D3-B10EFF679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1805" y="1803394"/>
            <a:ext cx="4656041" cy="220856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0" name="Picture 6" descr="giyim, kişi, şahıs, dış mekan, ayakkabı içeren bir resim&#10;&#10;Açıklama otomatik olarak oluşturuldu">
            <a:extLst>
              <a:ext uri="{FF2B5EF4-FFF2-40B4-BE49-F238E27FC236}">
                <a16:creationId xmlns:a16="http://schemas.microsoft.com/office/drawing/2014/main" id="{DD29802C-5063-EC13-86F0-7985956F7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1805" y="4368767"/>
            <a:ext cx="4656041" cy="23842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579477-22DF-B34D-A392-EED4A47F2CF4}"/>
              </a:ext>
            </a:extLst>
          </p:cNvPr>
          <p:cNvSpPr/>
          <p:nvPr/>
        </p:nvSpPr>
        <p:spPr>
          <a:xfrm flipH="1">
            <a:off x="7769894" y="2208086"/>
            <a:ext cx="408502" cy="7184963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805" y="7109825"/>
            <a:ext cx="4656041" cy="2643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7718909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165696" y="1852008"/>
            <a:ext cx="6870404" cy="7731443"/>
          </a:xfrm>
          <a:noFill/>
          <a:ln>
            <a:noFill/>
          </a:ln>
          <a:effectLst/>
        </p:spPr>
        <p:txBody>
          <a:bodyPr anchor="t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tr-TR" sz="24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74009" y="1452920"/>
            <a:ext cx="6774263" cy="45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342900" indent="-342900" hangingPunct="1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  <a:latin typeface="+mj-lt"/>
              </a:rPr>
              <a:t>Nüket Dalcı</a:t>
            </a:r>
          </a:p>
          <a:p>
            <a:pPr algn="l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2400" b="1" i="0" u="none" strike="noStrike" dirty="0">
                <a:solidFill>
                  <a:schemeClr val="tx1"/>
                </a:solidFill>
                <a:effectLst/>
                <a:latin typeface="+mj-lt"/>
              </a:rPr>
              <a:t>11. </a:t>
            </a:r>
            <a:r>
              <a:rPr lang="tr-TR" sz="2400" i="0" u="none" strike="noStrike" dirty="0">
                <a:solidFill>
                  <a:schemeClr val="tx1"/>
                </a:solidFill>
                <a:effectLst/>
                <a:latin typeface="+mj-lt"/>
              </a:rPr>
              <a:t>Konak Belediyesi Avrupa Hareketlilik Haftası-HDT (23.09.2023)</a:t>
            </a:r>
            <a:r>
              <a:rPr lang="en-US" sz="2400" i="0" dirty="0">
                <a:solidFill>
                  <a:schemeClr val="tx1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2400" b="1" i="0" u="none" strike="noStrike" dirty="0">
                <a:solidFill>
                  <a:schemeClr val="tx1"/>
                </a:solidFill>
                <a:effectLst/>
                <a:latin typeface="+mj-lt"/>
              </a:rPr>
              <a:t>12. </a:t>
            </a:r>
            <a:r>
              <a:rPr lang="tr-TR" sz="2400" i="0" u="none" strike="noStrike" dirty="0">
                <a:solidFill>
                  <a:schemeClr val="tx1"/>
                </a:solidFill>
                <a:effectLst/>
                <a:latin typeface="+mj-lt"/>
              </a:rPr>
              <a:t>İYTE Akademik Açılış Töreni-HDT (10.10.2023</a:t>
            </a:r>
            <a:r>
              <a:rPr lang="en-US" sz="2400" i="0" dirty="0">
                <a:solidFill>
                  <a:schemeClr val="tx1"/>
                </a:solidFill>
                <a:effectLst/>
                <a:latin typeface="+mj-lt"/>
              </a:rPr>
              <a:t>​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2400" b="1" i="0" u="none" strike="noStrike" dirty="0">
                <a:solidFill>
                  <a:schemeClr val="tx1"/>
                </a:solidFill>
                <a:effectLst/>
                <a:latin typeface="+mj-lt"/>
              </a:rPr>
              <a:t>13. </a:t>
            </a:r>
            <a:r>
              <a:rPr lang="tr-TR" sz="2400" i="0" u="none" strike="noStrike" dirty="0">
                <a:solidFill>
                  <a:schemeClr val="tx1"/>
                </a:solidFill>
                <a:effectLst/>
                <a:latin typeface="+mj-lt"/>
              </a:rPr>
              <a:t>Cumhuriyet Bayramı Kutlamaları-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HDT-DDT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​ </a:t>
            </a:r>
            <a:r>
              <a:rPr lang="tr-TR" sz="2400" i="0" u="none" strike="noStrike" dirty="0">
                <a:solidFill>
                  <a:schemeClr val="tx1"/>
                </a:solidFill>
                <a:effectLst/>
                <a:latin typeface="+mj-lt"/>
              </a:rPr>
              <a:t>(27.10.2023)</a:t>
            </a:r>
            <a:endParaRPr lang="tr-TR" sz="240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2400" b="1" i="0" u="none" strike="noStrike" dirty="0">
                <a:solidFill>
                  <a:schemeClr val="tx1"/>
                </a:solidFill>
                <a:effectLst/>
                <a:latin typeface="+mj-lt"/>
              </a:rPr>
              <a:t>14. </a:t>
            </a:r>
            <a:r>
              <a:rPr lang="en-US" sz="2400" i="0" u="none" strike="noStrike" dirty="0">
                <a:solidFill>
                  <a:schemeClr val="tx1"/>
                </a:solidFill>
                <a:effectLst/>
                <a:latin typeface="+mj-lt"/>
              </a:rPr>
              <a:t>Prof.</a:t>
            </a:r>
            <a:r>
              <a:rPr lang="tr-TR" sz="2400" i="0" u="none" strike="noStrike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2400" i="0" u="none" strike="noStrike" dirty="0">
                <a:solidFill>
                  <a:schemeClr val="tx1"/>
                </a:solidFill>
                <a:effectLst/>
                <a:latin typeface="+mj-lt"/>
              </a:rPr>
              <a:t>Dr.</a:t>
            </a:r>
            <a:r>
              <a:rPr lang="tr-TR" sz="2400" i="0" u="none" strike="noStrike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2400" i="0" u="none" strike="noStrike" dirty="0" err="1">
                <a:solidFill>
                  <a:schemeClr val="tx1"/>
                </a:solidFill>
                <a:effectLst/>
                <a:latin typeface="+mj-lt"/>
              </a:rPr>
              <a:t>Erdal</a:t>
            </a:r>
            <a:r>
              <a:rPr lang="en-US" sz="2400" i="0" u="none" strike="noStrike" dirty="0">
                <a:solidFill>
                  <a:schemeClr val="tx1"/>
                </a:solidFill>
                <a:effectLst/>
                <a:latin typeface="+mj-lt"/>
              </a:rPr>
              <a:t> </a:t>
            </a:r>
            <a:r>
              <a:rPr lang="en-US" sz="2400" i="0" u="none" strike="noStrike" dirty="0" err="1">
                <a:solidFill>
                  <a:schemeClr val="tx1"/>
                </a:solidFill>
                <a:effectLst/>
                <a:latin typeface="+mj-lt"/>
              </a:rPr>
              <a:t>Saygın</a:t>
            </a:r>
            <a:r>
              <a:rPr lang="en-US" sz="2400" i="0" u="none" strike="noStrike" dirty="0">
                <a:solidFill>
                  <a:schemeClr val="tx1"/>
                </a:solidFill>
                <a:effectLst/>
                <a:latin typeface="+mj-lt"/>
              </a:rPr>
              <a:t> </a:t>
            </a:r>
            <a:r>
              <a:rPr lang="en-US" sz="2400" i="0" u="none" strike="noStrike" dirty="0" err="1">
                <a:solidFill>
                  <a:schemeClr val="tx1"/>
                </a:solidFill>
                <a:effectLst/>
                <a:latin typeface="+mj-lt"/>
              </a:rPr>
              <a:t>Amfisi</a:t>
            </a:r>
            <a:r>
              <a:rPr lang="en-US" sz="2400" i="0" u="none" strike="noStrike" dirty="0">
                <a:solidFill>
                  <a:schemeClr val="tx1"/>
                </a:solidFill>
                <a:effectLst/>
                <a:latin typeface="+mj-lt"/>
              </a:rPr>
              <a:t> 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Aç</a:t>
            </a:r>
            <a:r>
              <a:rPr lang="en-US" sz="2400" i="0" u="none" strike="noStrike" dirty="0" err="1">
                <a:solidFill>
                  <a:schemeClr val="tx1"/>
                </a:solidFill>
                <a:effectLst/>
                <a:latin typeface="+mj-lt"/>
              </a:rPr>
              <a:t>ılış</a:t>
            </a:r>
            <a:r>
              <a:rPr lang="en-US" sz="2400" i="0" u="none" strike="noStrike" dirty="0">
                <a:solidFill>
                  <a:schemeClr val="tx1"/>
                </a:solidFill>
                <a:effectLst/>
                <a:latin typeface="+mj-lt"/>
              </a:rPr>
              <a:t> 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E</a:t>
            </a:r>
            <a:r>
              <a:rPr lang="en-US" sz="2400" i="0" u="none" strike="noStrike" dirty="0" err="1">
                <a:solidFill>
                  <a:schemeClr val="tx1"/>
                </a:solidFill>
                <a:effectLst/>
                <a:latin typeface="+mj-lt"/>
              </a:rPr>
              <a:t>tkinliği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sz="2400" i="0" u="none" strike="noStrike" dirty="0">
                <a:solidFill>
                  <a:schemeClr val="tx1"/>
                </a:solidFill>
                <a:effectLst/>
                <a:latin typeface="+mj-lt"/>
              </a:rPr>
              <a:t>HDT-DDT 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(</a:t>
            </a:r>
            <a:r>
              <a:rPr lang="en-US" sz="2400" i="0" u="none" strike="noStrike" dirty="0">
                <a:solidFill>
                  <a:schemeClr val="tx1"/>
                </a:solidFill>
                <a:effectLst/>
                <a:latin typeface="+mj-lt"/>
              </a:rPr>
              <a:t>11.11.2023</a:t>
            </a:r>
            <a:r>
              <a:rPr lang="tr-TR" sz="2400" i="0" u="none" strike="noStrike" dirty="0">
                <a:solidFill>
                  <a:schemeClr val="tx1"/>
                </a:solidFill>
                <a:effectLst/>
                <a:latin typeface="+mj-lt"/>
              </a:rPr>
              <a:t>)</a:t>
            </a:r>
            <a:r>
              <a:rPr lang="en-US" sz="2400" i="0" dirty="0">
                <a:solidFill>
                  <a:schemeClr val="tx1"/>
                </a:solidFill>
                <a:effectLst/>
                <a:latin typeface="+mj-lt"/>
              </a:rPr>
              <a:t>​</a:t>
            </a:r>
          </a:p>
          <a:p>
            <a:pPr algn="just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15.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İYTE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T</a:t>
            </a:r>
            <a:r>
              <a:rPr lang="tr-TR" sz="2400" i="0" u="none" strike="noStrike" dirty="0" err="1">
                <a:solidFill>
                  <a:schemeClr val="tx1"/>
                </a:solidFill>
                <a:effectLst/>
                <a:latin typeface="+mj-lt"/>
              </a:rPr>
              <a:t>eknopark</a:t>
            </a:r>
            <a:r>
              <a:rPr lang="en-US" sz="2400" i="0" u="none" strike="noStrike" dirty="0">
                <a:solidFill>
                  <a:schemeClr val="tx1"/>
                </a:solidFill>
                <a:effectLst/>
                <a:latin typeface="+mj-lt"/>
              </a:rPr>
              <a:t> </a:t>
            </a:r>
            <a:r>
              <a:rPr lang="en-US" sz="2400" i="0" u="none" strike="noStrike" dirty="0" err="1">
                <a:solidFill>
                  <a:schemeClr val="tx1"/>
                </a:solidFill>
                <a:effectLst/>
                <a:latin typeface="+mj-lt"/>
              </a:rPr>
              <a:t>Ödül</a:t>
            </a:r>
            <a:r>
              <a:rPr lang="en-US" sz="2400" i="0" u="none" strike="noStrike" dirty="0">
                <a:solidFill>
                  <a:schemeClr val="tx1"/>
                </a:solidFill>
                <a:effectLst/>
                <a:latin typeface="+mj-lt"/>
              </a:rPr>
              <a:t> </a:t>
            </a:r>
            <a:r>
              <a:rPr lang="en-US" sz="2400" i="0" u="none" strike="noStrike" dirty="0" err="1">
                <a:solidFill>
                  <a:schemeClr val="tx1"/>
                </a:solidFill>
                <a:effectLst/>
                <a:latin typeface="+mj-lt"/>
              </a:rPr>
              <a:t>Töreni</a:t>
            </a:r>
            <a:r>
              <a:rPr lang="en-US" sz="2400" i="0" u="none" strike="noStrike" dirty="0">
                <a:solidFill>
                  <a:schemeClr val="tx1"/>
                </a:solidFill>
                <a:effectLst/>
                <a:latin typeface="+mj-lt"/>
              </a:rPr>
              <a:t> A</a:t>
            </a:r>
            <a:r>
              <a:rPr lang="tr-TR" sz="2400" i="0" u="none" strike="noStrike" dirty="0">
                <a:solidFill>
                  <a:schemeClr val="tx1"/>
                </a:solidFill>
                <a:effectLst/>
                <a:latin typeface="+mj-lt"/>
              </a:rPr>
              <a:t>ç</a:t>
            </a:r>
            <a:r>
              <a:rPr lang="en-US" sz="2400" i="0" u="none" strike="noStrike" dirty="0" err="1">
                <a:solidFill>
                  <a:schemeClr val="tx1"/>
                </a:solidFill>
                <a:effectLst/>
                <a:latin typeface="+mj-lt"/>
              </a:rPr>
              <a:t>ılı</a:t>
            </a:r>
            <a:r>
              <a:rPr lang="tr-TR" sz="2400" i="0" u="none" strike="noStrike" dirty="0">
                <a:solidFill>
                  <a:schemeClr val="tx1"/>
                </a:solidFill>
                <a:effectLst/>
                <a:latin typeface="+mj-lt"/>
              </a:rPr>
              <a:t>ş</a:t>
            </a:r>
            <a:r>
              <a:rPr lang="en-US" sz="2400" i="0" u="none" strike="noStrike" dirty="0" err="1">
                <a:solidFill>
                  <a:schemeClr val="tx1"/>
                </a:solidFill>
                <a:effectLst/>
                <a:latin typeface="+mj-lt"/>
              </a:rPr>
              <a:t>ı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sz="2400" i="0" u="none" strike="noStrike" dirty="0">
                <a:solidFill>
                  <a:schemeClr val="tx1"/>
                </a:solidFill>
                <a:effectLst/>
                <a:latin typeface="+mj-lt"/>
              </a:rPr>
              <a:t>HDT </a:t>
            </a:r>
            <a:r>
              <a:rPr lang="tr-TR" sz="2400" i="0" u="none" strike="noStrike" dirty="0">
                <a:solidFill>
                  <a:schemeClr val="tx1"/>
                </a:solidFill>
                <a:effectLst/>
                <a:latin typeface="+mj-lt"/>
              </a:rPr>
              <a:t>(</a:t>
            </a:r>
            <a:r>
              <a:rPr lang="en-US" sz="2400" i="0" u="none" strike="noStrike" dirty="0">
                <a:solidFill>
                  <a:schemeClr val="tx1"/>
                </a:solidFill>
                <a:effectLst/>
                <a:latin typeface="+mj-lt"/>
              </a:rPr>
              <a:t>19.12.2023</a:t>
            </a:r>
            <a:r>
              <a:rPr lang="tr-TR" sz="2400" i="0" u="none" strike="noStrike" dirty="0">
                <a:solidFill>
                  <a:schemeClr val="tx1"/>
                </a:solidFill>
                <a:effectLst/>
                <a:latin typeface="+mj-lt"/>
              </a:rPr>
              <a:t>)</a:t>
            </a:r>
            <a:r>
              <a:rPr lang="en-US" sz="2400" i="0" dirty="0">
                <a:solidFill>
                  <a:schemeClr val="tx1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1"/>
              </a:solidFill>
              <a:effectLst/>
              <a:latin typeface="+mj-l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 hangingPunct="1"/>
            <a:endParaRPr lang="tr-TR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79477-22DF-B34D-A392-EED4A47F2CF4}"/>
              </a:ext>
            </a:extLst>
          </p:cNvPr>
          <p:cNvSpPr/>
          <p:nvPr/>
        </p:nvSpPr>
        <p:spPr>
          <a:xfrm flipH="1">
            <a:off x="7134558" y="1452919"/>
            <a:ext cx="466616" cy="7890990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2050" name="Picture 2" descr="kişi, şahıs, iç mekan, giyim, tiyatro içeren bir resim&#10;&#10;Açıklama otomatik olarak oluşturuldu">
            <a:extLst>
              <a:ext uri="{FF2B5EF4-FFF2-40B4-BE49-F238E27FC236}">
                <a16:creationId xmlns:a16="http://schemas.microsoft.com/office/drawing/2014/main" id="{AA50CFAE-E3D8-578A-2346-EB1F4DD27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9003" y="1452920"/>
            <a:ext cx="4921230" cy="27042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2" name="Picture 4" descr="giyim, kişi, şahıs, ayakkabı, dış mekan içeren bir resim&#10;&#10;Açıklama otomatik olarak oluşturuldu">
            <a:extLst>
              <a:ext uri="{FF2B5EF4-FFF2-40B4-BE49-F238E27FC236}">
                <a16:creationId xmlns:a16="http://schemas.microsoft.com/office/drawing/2014/main" id="{FA0BB280-5697-1B3C-06DF-2C9E99FDF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443" y="6183854"/>
            <a:ext cx="4532796" cy="33995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7A67345-9336-E95C-DC66-AA8A3ABF7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9003" y="4455268"/>
            <a:ext cx="4921230" cy="466240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4657147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0" y="2105794"/>
            <a:ext cx="6870404" cy="7731443"/>
          </a:xfrm>
          <a:noFill/>
          <a:ln>
            <a:noFill/>
          </a:ln>
          <a:effectLst/>
        </p:spPr>
        <p:txBody>
          <a:bodyPr anchor="t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tr-TR" sz="24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b="1">
                <a:solidFill>
                  <a:srgbClr val="A40304"/>
                </a:solidFill>
              </a:rPr>
              <a:t>KÜLTÜR-SANAT</a:t>
            </a:r>
            <a:endParaRPr lang="en-US" b="1" dirty="0">
              <a:solidFill>
                <a:srgbClr val="A40304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201411" y="1348408"/>
            <a:ext cx="6238299" cy="1900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342900" indent="-342900" hangingPunct="1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 Nüket Dalcı</a:t>
            </a:r>
          </a:p>
          <a:p>
            <a:pPr algn="just" rtl="0" fontAlgn="base"/>
            <a:r>
              <a:rPr lang="tr-TR" sz="2400" b="1" i="0" u="none" strike="noStrike" dirty="0">
                <a:solidFill>
                  <a:schemeClr val="tx1"/>
                </a:solidFill>
                <a:effectLst/>
                <a:latin typeface="+mj-lt"/>
              </a:rPr>
              <a:t>16. </a:t>
            </a:r>
            <a:r>
              <a:rPr lang="tr-TR" sz="2400" i="0" u="none" strike="noStrike" dirty="0">
                <a:solidFill>
                  <a:schemeClr val="tx1"/>
                </a:solidFill>
                <a:effectLst/>
                <a:latin typeface="+mj-lt"/>
              </a:rPr>
              <a:t>10 Kasım Atatürk’ü Anma  Programı HDT, Sabancı Kültür Merkezi (10.11.2023)</a:t>
            </a:r>
            <a:r>
              <a:rPr lang="tr-TR" sz="2400" i="0" dirty="0">
                <a:solidFill>
                  <a:schemeClr val="tx1"/>
                </a:solidFill>
                <a:effectLst/>
                <a:latin typeface="+mj-lt"/>
              </a:rPr>
              <a:t>​</a:t>
            </a:r>
          </a:p>
          <a:p>
            <a:pPr hangingPunct="1"/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 hangingPunct="1"/>
            <a:endParaRPr lang="tr-T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79477-22DF-B34D-A392-EED4A47F2CF4}"/>
              </a:ext>
            </a:extLst>
          </p:cNvPr>
          <p:cNvSpPr/>
          <p:nvPr/>
        </p:nvSpPr>
        <p:spPr>
          <a:xfrm flipH="1">
            <a:off x="7215832" y="1996480"/>
            <a:ext cx="288032" cy="6840760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3076" name="Picture 4" descr="giyim, duvar, iç mekan, tiyatro içeren bir resim&#10;&#10;Açıklama otomatik olarak oluşturuldu">
            <a:extLst>
              <a:ext uri="{FF2B5EF4-FFF2-40B4-BE49-F238E27FC236}">
                <a16:creationId xmlns:a16="http://schemas.microsoft.com/office/drawing/2014/main" id="{227C715A-50F5-CB24-260A-6BFDD160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411" y="3249038"/>
            <a:ext cx="6891390" cy="45914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nsan yüzü, kişi, şahıs, giyim, iç mekan içeren bir resim&#10;&#10;Açıklama otomatik olarak oluşturuldu">
            <a:extLst>
              <a:ext uri="{FF2B5EF4-FFF2-40B4-BE49-F238E27FC236}">
                <a16:creationId xmlns:a16="http://schemas.microsoft.com/office/drawing/2014/main" id="{75804763-41E4-3C41-346F-329D80785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6" y="2193611"/>
            <a:ext cx="5213440" cy="303277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iyim, adam, insan, kişi, şahıs, duvar içeren bir resim&#10;&#10;Açıklama otomatik olarak oluşturuldu">
            <a:extLst>
              <a:ext uri="{FF2B5EF4-FFF2-40B4-BE49-F238E27FC236}">
                <a16:creationId xmlns:a16="http://schemas.microsoft.com/office/drawing/2014/main" id="{2854D1A8-428E-7EE6-99EB-D4BE5A3DF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6" y="5416860"/>
            <a:ext cx="5213440" cy="30942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59280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EE965-A005-CB5C-7661-16D6D14E5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119779F-D4B8-8A55-15E8-1733D58A0AFF}"/>
              </a:ext>
            </a:extLst>
          </p:cNvPr>
          <p:cNvSpPr txBox="1">
            <a:spLocks/>
          </p:cNvSpPr>
          <p:nvPr/>
        </p:nvSpPr>
        <p:spPr>
          <a:xfrm>
            <a:off x="6012631" y="378078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b="1">
                <a:solidFill>
                  <a:srgbClr val="A40304"/>
                </a:solidFill>
              </a:rPr>
              <a:t>EĞİTİM</a:t>
            </a:r>
            <a:endParaRPr lang="en-US" b="1">
              <a:solidFill>
                <a:srgbClr val="A40304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7CC1FFB-B69C-4867-C7D2-7C15808CE188}"/>
              </a:ext>
            </a:extLst>
          </p:cNvPr>
          <p:cNvSpPr txBox="1">
            <a:spLocks/>
          </p:cNvSpPr>
          <p:nvPr/>
        </p:nvSpPr>
        <p:spPr>
          <a:xfrm>
            <a:off x="647534" y="1420416"/>
            <a:ext cx="11931424" cy="1296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800">
              <a:solidFill>
                <a:srgbClr val="A40304"/>
              </a:solidFill>
            </a:endParaRP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61AB0219-4F43-1249-D181-B94AB8CB222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21692" y="2052204"/>
            <a:ext cx="6250634" cy="1057656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Coşgu ATEŞ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4B95A07-4A55-3786-CBF9-221CEB318A8B}"/>
              </a:ext>
            </a:extLst>
          </p:cNvPr>
          <p:cNvSpPr txBox="1"/>
          <p:nvPr/>
        </p:nvSpPr>
        <p:spPr>
          <a:xfrm>
            <a:off x="221692" y="1944582"/>
            <a:ext cx="12783108" cy="4130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8766" tIns="48766" rIns="48766" bIns="48766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tr-TR" b="1" dirty="0"/>
              <a:t>Uluslararası Jürili Sergi </a:t>
            </a:r>
            <a:r>
              <a:rPr lang="tr-TR" dirty="0"/>
              <a:t>– Görsel Eser ile Katılım. International </a:t>
            </a:r>
            <a:r>
              <a:rPr lang="tr-TR" dirty="0" err="1"/>
              <a:t>Fine</a:t>
            </a:r>
            <a:r>
              <a:rPr lang="tr-TR" dirty="0"/>
              <a:t> </a:t>
            </a:r>
            <a:r>
              <a:rPr lang="tr-TR" dirty="0" err="1"/>
              <a:t>Arts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Printing Conference 02-03 Şubat 2023. DUBAI.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tr-TR" b="1" kern="1200" dirty="0">
                <a:solidFill>
                  <a:schemeClr val="tx1"/>
                </a:solidFill>
                <a:ea typeface="+mj-lt"/>
                <a:cs typeface="+mj-lt"/>
              </a:rPr>
              <a:t>ART 240 Resim Sanatı, Kavramlar ve Kuramlar dersi kapsamında Teknik Gezi: 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“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Güncel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Sergi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: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Nejad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Devrim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 &amp;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Mübin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Orhon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: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İki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İmge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GB" kern="1200" dirty="0" err="1">
                <a:solidFill>
                  <a:schemeClr val="tx1"/>
                </a:solidFill>
                <a:ea typeface="+mj-lt"/>
                <a:cs typeface="+mj-lt"/>
              </a:rPr>
              <a:t>Yolcusu</a:t>
            </a:r>
            <a:r>
              <a:rPr lang="en-GB" kern="1200" dirty="0">
                <a:solidFill>
                  <a:schemeClr val="tx1"/>
                </a:solidFill>
                <a:ea typeface="+mj-lt"/>
                <a:cs typeface="+mj-lt"/>
              </a:rPr>
              <a:t>”</a:t>
            </a:r>
            <a:r>
              <a:rPr lang="tr-TR" kern="1200" dirty="0">
                <a:solidFill>
                  <a:schemeClr val="tx1"/>
                </a:solidFill>
                <a:ea typeface="+mj-lt"/>
                <a:cs typeface="+mj-lt"/>
              </a:rPr>
              <a:t>, </a:t>
            </a:r>
            <a:r>
              <a:rPr lang="tr-TR" dirty="0" err="1"/>
              <a:t>Arkas</a:t>
            </a:r>
            <a:r>
              <a:rPr lang="tr-TR" dirty="0"/>
              <a:t> Sanat Merkezi.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sv-SE" b="1" kern="1200" dirty="0">
                <a:solidFill>
                  <a:schemeClr val="tx1"/>
                </a:solidFill>
              </a:rPr>
              <a:t>HUM 233 Sanatta Görsel Algı dersi kapsamında</a:t>
            </a:r>
            <a:r>
              <a:rPr lang="tr-TR" b="1" kern="1200" dirty="0">
                <a:solidFill>
                  <a:schemeClr val="tx1"/>
                </a:solidFill>
              </a:rPr>
              <a:t> Teknik Gezi:</a:t>
            </a:r>
            <a:r>
              <a:rPr lang="tr-TR" kern="1200" dirty="0">
                <a:solidFill>
                  <a:schemeClr val="tx1"/>
                </a:solidFill>
              </a:rPr>
              <a:t> </a:t>
            </a:r>
            <a:r>
              <a:rPr lang="tr-TR" kern="1200" dirty="0" err="1">
                <a:solidFill>
                  <a:schemeClr val="tx1"/>
                </a:solidFill>
              </a:rPr>
              <a:t>Arkas</a:t>
            </a:r>
            <a:r>
              <a:rPr lang="tr-TR" kern="1200" dirty="0">
                <a:solidFill>
                  <a:schemeClr val="tx1"/>
                </a:solidFill>
              </a:rPr>
              <a:t> Sanat Müzesi.</a:t>
            </a:r>
            <a:endParaRPr lang="en-GB" sz="2800" kern="1200" dirty="0">
              <a:solidFill>
                <a:schemeClr val="tx1"/>
              </a:solidFill>
              <a:latin typeface="Calibri"/>
            </a:endParaRPr>
          </a:p>
          <a:p>
            <a:pPr>
              <a:buFont typeface="Arial"/>
              <a:buChar char="•"/>
            </a:pPr>
            <a:endParaRPr lang="en-GB" sz="2800" kern="1200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sz="2800" kern="1200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sz="2800" kern="1200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 sz="2800" kern="1200" dirty="0">
              <a:solidFill>
                <a:schemeClr val="tx1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1260" y="5615992"/>
            <a:ext cx="4687866" cy="40137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92" y="4459419"/>
            <a:ext cx="3690349" cy="51703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724" y="4459419"/>
            <a:ext cx="3589987" cy="24528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723" y="7044603"/>
            <a:ext cx="3589987" cy="26924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3985779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b="1">
                <a:solidFill>
                  <a:srgbClr val="A40304"/>
                </a:solidFill>
              </a:rPr>
              <a:t>KÜLTÜR-SANAT</a:t>
            </a:r>
            <a:endParaRPr lang="en-US" b="1">
              <a:solidFill>
                <a:srgbClr val="A40304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228068" y="1247984"/>
            <a:ext cx="1166529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400" b="1" dirty="0">
                <a:solidFill>
                  <a:schemeClr val="tx1"/>
                </a:solidFill>
              </a:rPr>
              <a:t>Gerçekleşmesine Katkıda Bulunulan Kültür-Sanat Faaliyetleri</a:t>
            </a:r>
          </a:p>
          <a:p>
            <a:pPr marL="342900" indent="-342900" hangingPunct="1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 Coşgu Ateş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79477-22DF-B34D-A392-EED4A47F2CF4}"/>
              </a:ext>
            </a:extLst>
          </p:cNvPr>
          <p:cNvSpPr/>
          <p:nvPr/>
        </p:nvSpPr>
        <p:spPr>
          <a:xfrm flipH="1">
            <a:off x="8161352" y="2011657"/>
            <a:ext cx="288032" cy="6840760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945" y="7411391"/>
            <a:ext cx="2495629" cy="23422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8760" y="3986080"/>
            <a:ext cx="3946049" cy="24726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761" y="6572992"/>
            <a:ext cx="3946048" cy="29595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Dikdörtgen 14"/>
          <p:cNvSpPr/>
          <p:nvPr/>
        </p:nvSpPr>
        <p:spPr>
          <a:xfrm>
            <a:off x="228068" y="2144697"/>
            <a:ext cx="785164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spcBef>
                <a:spcPts val="600"/>
              </a:spcBef>
              <a:buFont typeface="+mj-lt"/>
              <a:buAutoNum type="arabicPeriod" startAt="5"/>
            </a:pPr>
            <a:endParaRPr lang="tr-TR" sz="2000" b="1" dirty="0">
              <a:solidFill>
                <a:schemeClr val="tx1"/>
              </a:solidFill>
              <a:ea typeface="+mn-lt"/>
              <a:cs typeface="+mn-lt"/>
            </a:endParaRPr>
          </a:p>
          <a:p>
            <a:pPr indent="-457200" algn="just">
              <a:spcBef>
                <a:spcPts val="600"/>
              </a:spcBef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  <a:ea typeface="+mn-lt"/>
                <a:cs typeface="+mn-lt"/>
              </a:rPr>
              <a:t>100. Yıl Duvar Resmi, İYTE Sanat Gecesi, I. Aşama çalışmaları. İYTE Görsel Sanatlar Topluluğu. Haziran 2023.</a:t>
            </a:r>
          </a:p>
          <a:p>
            <a:pPr indent="-457200" algn="just">
              <a:spcBef>
                <a:spcPts val="600"/>
              </a:spcBef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  <a:ea typeface="+mn-lt"/>
                <a:cs typeface="+mn-lt"/>
              </a:rPr>
              <a:t>100. Yıl Duvar Resmi II. Aşama çalışmaları. İYTE Görsel Sanatlar Topluluğu. Kasım 2023.</a:t>
            </a:r>
          </a:p>
          <a:p>
            <a:pPr indent="-457200" algn="just">
              <a:spcBef>
                <a:spcPts val="600"/>
              </a:spcBef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  <a:ea typeface="+mn-lt"/>
                <a:cs typeface="+mn-lt"/>
              </a:rPr>
              <a:t>"Pencere" </a:t>
            </a:r>
            <a:r>
              <a:rPr lang="tr-TR" sz="2000" b="1" dirty="0" err="1">
                <a:solidFill>
                  <a:schemeClr val="tx1"/>
                </a:solidFill>
              </a:rPr>
              <a:t>Arkas</a:t>
            </a:r>
            <a:r>
              <a:rPr lang="tr-TR" sz="2000" b="1" dirty="0">
                <a:solidFill>
                  <a:schemeClr val="tx1"/>
                </a:solidFill>
              </a:rPr>
              <a:t> Sanat Merkezi gezi, </a:t>
            </a:r>
            <a:r>
              <a:rPr lang="tr-TR" sz="2000" b="1" dirty="0">
                <a:solidFill>
                  <a:schemeClr val="tx1"/>
                </a:solidFill>
                <a:ea typeface="+mn-lt"/>
                <a:cs typeface="+mn-lt"/>
              </a:rPr>
              <a:t>İYTE Görsel Sanatlar Topluluğu. Nisan 2023.</a:t>
            </a:r>
          </a:p>
          <a:p>
            <a:pPr algn="just">
              <a:spcBef>
                <a:spcPts val="600"/>
              </a:spcBef>
            </a:pPr>
            <a:r>
              <a:rPr lang="tr-TR" sz="2000" b="1" dirty="0">
                <a:solidFill>
                  <a:schemeClr val="tx1"/>
                </a:solidFill>
                <a:ea typeface="+mn-lt"/>
                <a:cs typeface="+mn-lt"/>
              </a:rPr>
              <a:t>4. </a:t>
            </a:r>
            <a:r>
              <a:rPr lang="tr-TR" sz="2000" b="1" dirty="0" err="1">
                <a:solidFill>
                  <a:schemeClr val="tx1"/>
                </a:solidFill>
                <a:ea typeface="+mn-lt"/>
                <a:cs typeface="+mn-lt"/>
              </a:rPr>
              <a:t>Köstem</a:t>
            </a:r>
            <a:r>
              <a:rPr lang="tr-TR" sz="2000" b="1" dirty="0">
                <a:solidFill>
                  <a:schemeClr val="tx1"/>
                </a:solidFill>
                <a:ea typeface="+mn-lt"/>
                <a:cs typeface="+mn-lt"/>
              </a:rPr>
              <a:t> Zeytinyağı Müzesi teknik sanat gezisi ve resim yöntem atölyesi çalışmaları. İYTE Görsel Sanatlar Topluluğu. Aralık 2023.</a:t>
            </a:r>
          </a:p>
          <a:p>
            <a:pPr indent="-457200" algn="just">
              <a:spcBef>
                <a:spcPts val="600"/>
              </a:spcBef>
              <a:buFont typeface="+mj-lt"/>
              <a:buAutoNum type="arabicPeriod" startAt="5"/>
            </a:pPr>
            <a:r>
              <a:rPr lang="tr-TR" sz="2000" b="1" dirty="0"/>
              <a:t>Cumhuriyet'in 100. Yılı fotoğraf yarışması </a:t>
            </a:r>
            <a:r>
              <a:rPr lang="tr-TR" sz="2000" b="1" dirty="0">
                <a:solidFill>
                  <a:schemeClr val="tx1"/>
                </a:solidFill>
                <a:ea typeface="+mn-lt"/>
                <a:cs typeface="+mn-lt"/>
              </a:rPr>
              <a:t>İYTE Fotoğrafçılık Topluluğu. Kasım 2023.</a:t>
            </a:r>
          </a:p>
          <a:p>
            <a:pPr indent="-457200" algn="just">
              <a:spcBef>
                <a:spcPts val="600"/>
              </a:spcBef>
              <a:buFont typeface="+mj-lt"/>
              <a:buAutoNum type="arabicPeriod" startAt="5"/>
            </a:pPr>
            <a:r>
              <a:rPr lang="tr-TR" sz="2000" b="1" dirty="0">
                <a:solidFill>
                  <a:schemeClr val="tx1"/>
                </a:solidFill>
                <a:ea typeface="+mn-lt"/>
                <a:cs typeface="+mn-lt"/>
              </a:rPr>
              <a:t>Fotoğraf Etkinlikleri- Temel Fotoğrafçılık Eğitimleri. İYTE Fotoğrafçılık Topluluğu. 2023. </a:t>
            </a:r>
          </a:p>
          <a:p>
            <a:pPr indent="-457200" algn="just">
              <a:spcBef>
                <a:spcPts val="600"/>
              </a:spcBef>
              <a:buFont typeface="+mj-lt"/>
              <a:buAutoNum type="arabicPeriod" startAt="5"/>
            </a:pPr>
            <a:r>
              <a:rPr lang="tr-TR" sz="2000" b="1" dirty="0"/>
              <a:t>"Sonbaharın Renkleri" Fotoğraf Yarışması </a:t>
            </a:r>
            <a:r>
              <a:rPr lang="tr-TR" sz="2000" b="1" dirty="0">
                <a:solidFill>
                  <a:schemeClr val="tx1"/>
                </a:solidFill>
                <a:ea typeface="+mn-lt"/>
                <a:cs typeface="+mn-lt"/>
              </a:rPr>
              <a:t>İYTE Fotoğrafçılık Topluluğu. Aralık 2023.</a:t>
            </a:r>
            <a:endParaRPr lang="tr-TR" sz="2000" b="1" dirty="0">
              <a:solidFill>
                <a:schemeClr val="tx1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162" y="1677097"/>
            <a:ext cx="3956647" cy="21947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9841244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236705" y="1348408"/>
            <a:ext cx="11845047" cy="6264696"/>
          </a:xfr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t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400" b="1" dirty="0">
                <a:solidFill>
                  <a:schemeClr val="tx1"/>
                </a:solidFill>
              </a:rPr>
              <a:t>Gerçekleşmesine Katkıda Bulunulan Spor Faaliyetleri</a:t>
            </a:r>
            <a:endParaRPr lang="tr-TR" sz="2400" b="1" dirty="0">
              <a:solidFill>
                <a:srgbClr val="A403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Hakim Özgür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Basketbol Kadın Takımı / Ekonomi Üniversitesi (15.11.2023)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Basketbol Erkek Takımı / Balıkesir Üniversitesi  (22.11. 2023)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Basketbol Erkek Takımı / Ekonomi Üniversitesi (23.11.2023)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Basketbol Erkek Takımı / Pamukkale Üniversitesi (30.11.2023)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Basketbol Kadın Takımı / Pamukkale Üniversitesi  (30.11.2023)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Basketbol Erkek Takımı / Adnan Menderes Üniversitesi (08.12.2023)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Basketbol Kadın Takımı / Adnan Menderes Üniversitesi (08.12.2023)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Basketbol Kadın Takımı  / Celal Bayar Üniversitesi  (18.12.2023 )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Basketbol Kadın Takımı / Muğla Sıtkı Koçman Üniversitesi  (19.12.2023 )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Basketbol Kadın Takımı  / Ekonomi Üniversitesi (20.12.2023)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Basketbol Erkek Takımı  / Muğla Sıtkı Koçman Üniversitesi (18.12.2023 )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Basketbol Erkek Takımı  / Dokuz Eylül Üniversitesi (19.12.023)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Tenis Erkek Takımı  / Celal Bayar Üniversitesi  (31.05.2023 )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Tenis Erkek Takımı / Eskişehir Osmangazi Üniversitesi  (01.06. 2023 )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İYTE Tenis Erkek Takımı / Abant İzzet Baysal Üniversitesi (02.06. 2023 )</a:t>
            </a:r>
          </a:p>
          <a:p>
            <a:endParaRPr lang="tr-TR" sz="2000"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tr-TR" sz="2000" b="1" dirty="0">
              <a:solidFill>
                <a:srgbClr val="A403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2000" dirty="0"/>
              <a:t> </a:t>
            </a:r>
            <a:endParaRPr lang="tr-TR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b="1" dirty="0">
                <a:solidFill>
                  <a:srgbClr val="A40304"/>
                </a:solidFill>
              </a:rPr>
              <a:t>SPOR</a:t>
            </a:r>
            <a:endParaRPr lang="en-US" b="1" dirty="0">
              <a:solidFill>
                <a:srgbClr val="A40304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237702" y="1348408"/>
            <a:ext cx="12341256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800">
              <a:solidFill>
                <a:srgbClr val="A40304"/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017" y="968608"/>
            <a:ext cx="3210783" cy="4289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4016" y="5258012"/>
            <a:ext cx="3210783" cy="44955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7595195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237702" y="1114944"/>
            <a:ext cx="8424938" cy="6264696"/>
          </a:xfr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t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Hakim Özgür</a:t>
            </a:r>
          </a:p>
          <a:p>
            <a:r>
              <a:rPr lang="tr-TR" sz="2000" b="1" dirty="0">
                <a:solidFill>
                  <a:schemeClr val="tx1"/>
                </a:solidFill>
              </a:rPr>
              <a:t>16. İYTE Tenis Erkek Takımı İYTE / Tekirdağ Üniversitesi (03.06.2023)</a:t>
            </a:r>
          </a:p>
          <a:p>
            <a:r>
              <a:rPr lang="tr-TR" sz="2000" b="1" dirty="0">
                <a:solidFill>
                  <a:schemeClr val="tx1"/>
                </a:solidFill>
              </a:rPr>
              <a:t>17. İYTE Tenis Kadın Takımı / Celal Bayar Üniversitesi (31.05.2023)</a:t>
            </a:r>
          </a:p>
          <a:p>
            <a:r>
              <a:rPr lang="tr-TR" sz="2000" b="1" dirty="0">
                <a:solidFill>
                  <a:schemeClr val="tx1"/>
                </a:solidFill>
              </a:rPr>
              <a:t>18. İYTE Tenis Kadın Takımı / Zonguldak Bülent Ecevit Üniversitesi  (01.06.2023)</a:t>
            </a:r>
          </a:p>
          <a:p>
            <a:r>
              <a:rPr lang="tr-TR" sz="2000" b="1" dirty="0">
                <a:solidFill>
                  <a:schemeClr val="tx1"/>
                </a:solidFill>
              </a:rPr>
              <a:t>19. İYTE Tenis Kadın Takımı / Eskişehir Osmangazi Üniversitesi  (02.06.2023)</a:t>
            </a:r>
          </a:p>
          <a:p>
            <a:r>
              <a:rPr lang="tr-TR" sz="2000" b="1" dirty="0">
                <a:solidFill>
                  <a:schemeClr val="tx1"/>
                </a:solidFill>
              </a:rPr>
              <a:t>20. İYTE Tenis Kadın Takımı  / Pamukkale Üniversitesi  (30.11.2023)</a:t>
            </a:r>
          </a:p>
          <a:p>
            <a:r>
              <a:rPr lang="tr-TR" sz="2000" b="1" dirty="0">
                <a:solidFill>
                  <a:schemeClr val="tx1"/>
                </a:solidFill>
              </a:rPr>
              <a:t>21. İYTE Tenis Kadın Takımı / Adnan Menderes Üniversitesi (08.12.2023)</a:t>
            </a:r>
          </a:p>
          <a:p>
            <a:r>
              <a:rPr lang="tr-TR" sz="2000" b="1" dirty="0">
                <a:solidFill>
                  <a:schemeClr val="tx1"/>
                </a:solidFill>
              </a:rPr>
              <a:t>23. İYTE Tenis Erkek Takımı / Pamukkale Üniversitesi  (30.11.2023)</a:t>
            </a:r>
          </a:p>
          <a:p>
            <a:r>
              <a:rPr lang="tr-TR" sz="2000" b="1" dirty="0">
                <a:solidFill>
                  <a:schemeClr val="tx1"/>
                </a:solidFill>
              </a:rPr>
              <a:t>24. İYTE Tenis Erkek Takımı / Adnan Menderes Üniversitesi (08.12.2023)</a:t>
            </a:r>
          </a:p>
          <a:p>
            <a:r>
              <a:rPr lang="tr-TR" sz="2000" dirty="0"/>
              <a:t> </a:t>
            </a:r>
          </a:p>
          <a:p>
            <a:endParaRPr lang="tr-TR" sz="2000"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tr-TR" sz="2000" b="1" dirty="0">
              <a:solidFill>
                <a:srgbClr val="A403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2000" dirty="0"/>
              <a:t> </a:t>
            </a:r>
            <a:endParaRPr lang="tr-TR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b="1" dirty="0">
                <a:solidFill>
                  <a:srgbClr val="A40304"/>
                </a:solidFill>
              </a:rPr>
              <a:t>SPOR</a:t>
            </a:r>
            <a:endParaRPr lang="en-US" b="1" dirty="0">
              <a:solidFill>
                <a:srgbClr val="A40304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237702" y="1348408"/>
            <a:ext cx="12341256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800">
              <a:solidFill>
                <a:srgbClr val="A40304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980" y="5466945"/>
            <a:ext cx="4431819" cy="33238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29" y="6614809"/>
            <a:ext cx="6814199" cy="31387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816" y="1595337"/>
            <a:ext cx="4393984" cy="32954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8579302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6502400" y="425982"/>
            <a:ext cx="489654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3200" b="1" dirty="0">
                <a:solidFill>
                  <a:srgbClr val="A40304"/>
                </a:solidFill>
              </a:rPr>
              <a:t>KURUMSAL İLİŞKİLER</a:t>
            </a:r>
            <a:endParaRPr lang="en-US" sz="3200" b="1" dirty="0">
              <a:solidFill>
                <a:srgbClr val="A40304"/>
              </a:solidFill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EE2EBF90-1591-F96B-B1A8-62414E2CF1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876" y="1964279"/>
            <a:ext cx="10529047" cy="71885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0FF27E7-33CD-A593-F048-6DE698F5E1F1}"/>
              </a:ext>
            </a:extLst>
          </p:cNvPr>
          <p:cNvSpPr txBox="1"/>
          <p:nvPr/>
        </p:nvSpPr>
        <p:spPr>
          <a:xfrm>
            <a:off x="1183341" y="1317812"/>
            <a:ext cx="7785561" cy="5293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tr-TR" sz="2800" b="1" dirty="0"/>
              <a:t>İYTE Genç Ofis Açılışı (10 Ekim 2023)</a:t>
            </a:r>
            <a:endParaRPr kumimoji="0" lang="tr-TR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3244454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8880874-EF40-ADD2-4DD2-06F254392F84}"/>
              </a:ext>
            </a:extLst>
          </p:cNvPr>
          <p:cNvSpPr txBox="1"/>
          <p:nvPr/>
        </p:nvSpPr>
        <p:spPr>
          <a:xfrm>
            <a:off x="7150472" y="6893024"/>
            <a:ext cx="5112568" cy="1083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3200" b="1" i="0" u="none" strike="noStrike" cap="none" spc="0" normalizeH="0" baseline="0" dirty="0">
                <a:ln>
                  <a:noFill/>
                </a:ln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 Neue"/>
              </a:rPr>
              <a:t>Yeni Yıl Yemeğimiz</a:t>
            </a:r>
          </a:p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3200" b="1" dirty="0"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Aralık 2023</a:t>
            </a:r>
            <a:endParaRPr kumimoji="0" lang="tr-TR" sz="3200" b="1" i="0" u="none" strike="noStrike" cap="none" spc="0" normalizeH="0" baseline="0" dirty="0">
              <a:ln>
                <a:noFill/>
              </a:ln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Helvetica Neue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417" y="2172207"/>
            <a:ext cx="6358384" cy="42823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2207"/>
            <a:ext cx="6646416" cy="42823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Metin kutusu 2"/>
          <p:cNvSpPr txBox="1"/>
          <p:nvPr/>
        </p:nvSpPr>
        <p:spPr>
          <a:xfrm>
            <a:off x="1029792" y="6861970"/>
            <a:ext cx="5184576" cy="157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3200" b="1" i="0" u="none" strike="noStrike" cap="none" spc="0" normalizeH="0" baseline="0" dirty="0">
                <a:ln>
                  <a:noFill/>
                </a:ln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 Neue"/>
              </a:rPr>
              <a:t>GKDB-Rektör</a:t>
            </a:r>
            <a:r>
              <a:rPr kumimoji="0" lang="tr-TR" sz="3200" b="1" i="0" u="none" strike="noStrike" cap="none" spc="0" normalizeH="0" dirty="0">
                <a:ln>
                  <a:noFill/>
                </a:ln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 Neue"/>
              </a:rPr>
              <a:t> Yıl Sonu Buluşması</a:t>
            </a:r>
          </a:p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3200" b="1" baseline="0" dirty="0"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Aralık 2023</a:t>
            </a:r>
            <a:endParaRPr kumimoji="0" lang="tr-TR" sz="3200" b="1" i="0" u="none" strike="noStrike" cap="none" spc="0" normalizeH="0" baseline="0" dirty="0">
              <a:ln>
                <a:noFill/>
              </a:ln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7092606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21680" y="4966511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/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A40304"/>
                </a:solidFill>
              </a:rPr>
              <a:t>EĞİTİM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554152" y="1355792"/>
            <a:ext cx="9937104" cy="699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A40304"/>
                </a:solidFill>
              </a:rPr>
              <a:t>ÖĞRETİM </a:t>
            </a:r>
            <a:r>
              <a:rPr lang="tr-TR" sz="3000" b="1">
                <a:solidFill>
                  <a:srgbClr val="A40304"/>
                </a:solidFill>
              </a:rPr>
              <a:t>GÖREVLİLERİ (Yarı Zamanlı)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381720" y="2284512"/>
            <a:ext cx="12241360" cy="78544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2800" dirty="0"/>
              <a:t>Dr. </a:t>
            </a:r>
            <a:r>
              <a:rPr lang="tr-TR" sz="2800" dirty="0" err="1"/>
              <a:t>Aytuna</a:t>
            </a:r>
            <a:r>
              <a:rPr lang="tr-TR" sz="2800" dirty="0"/>
              <a:t> TOSUNOĞLU ÇALIK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2800" dirty="0"/>
              <a:t>Füsun SİNGİ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2800" dirty="0"/>
              <a:t>Salih RENDE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tr-TR" sz="2800" dirty="0"/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2800" dirty="0"/>
              <a:t>Doç. Dr. Hatice Eser ÖKTEN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2800" dirty="0"/>
              <a:t>Dr. Öğr. Üyesi Uğur DEMİR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tr-TR" sz="2800" dirty="0"/>
          </a:p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r-TR" sz="2800" b="1" i="0" u="none" strike="noStrike" cap="none" spc="0" normalizeH="0" dirty="0">
                <a:ln>
                  <a:noFill/>
                </a:ln>
                <a:solidFill>
                  <a:srgbClr val="A40304"/>
                </a:solidFill>
                <a:effectLst/>
                <a:uFillTx/>
                <a:sym typeface="Helvetica Neue"/>
              </a:rPr>
              <a:t>İDARİ PERSONEL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2800" dirty="0"/>
              <a:t>Çisem ÇEVİK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sz="28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tr-TR" sz="2800" b="1" dirty="0">
                <a:solidFill>
                  <a:srgbClr val="A40304"/>
                </a:solidFill>
              </a:rPr>
              <a:t>TEMİZLİK PERSONELİ</a:t>
            </a:r>
            <a:endParaRPr kumimoji="0" lang="tr-TR" sz="2800" b="0" i="0" u="none" strike="noStrike" cap="none" spc="0" normalizeH="0" dirty="0">
              <a:ln>
                <a:noFill/>
              </a:ln>
              <a:solidFill>
                <a:srgbClr val="A40304"/>
              </a:solidFill>
              <a:effectLst/>
              <a:uFillTx/>
              <a:sym typeface="Helvetica Neue"/>
            </a:endParaRP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2800" dirty="0"/>
              <a:t>Semra KAM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sz="28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r>
              <a:rPr lang="tr-TR" sz="2800" b="1" dirty="0"/>
              <a:t>Bölüm Web sayfası: </a:t>
            </a:r>
            <a:r>
              <a:rPr lang="tr-TR" sz="2800" b="1" dirty="0">
                <a:hlinkClick r:id="rId2"/>
              </a:rPr>
              <a:t>https://gk.iyte.edu.tr/</a:t>
            </a:r>
            <a:endParaRPr lang="tr-TR" sz="2800" b="1" dirty="0"/>
          </a:p>
          <a:p>
            <a:r>
              <a:rPr lang="tr-TR" sz="2800" b="1" dirty="0"/>
              <a:t>       </a:t>
            </a:r>
            <a:endParaRPr lang="tr-TR" sz="2800" b="1" dirty="0">
              <a:hlinkClick r:id="rId3"/>
            </a:endParaRPr>
          </a:p>
          <a:p>
            <a:r>
              <a:rPr lang="tr-TR" sz="2800" b="1" dirty="0">
                <a:hlinkClick r:id="rId3"/>
              </a:rPr>
              <a:t>     https://www.instagram.com/iytegenelkultur/</a:t>
            </a:r>
            <a:endParaRPr lang="tr-TR" sz="2800" b="1" dirty="0"/>
          </a:p>
          <a:p>
            <a:endParaRPr kumimoji="0" lang="tr-TR" sz="28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20" y="8693224"/>
            <a:ext cx="507488" cy="50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1652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583604" y="1492424"/>
            <a:ext cx="7863011" cy="936104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A40304"/>
                </a:solidFill>
              </a:rPr>
              <a:t>202</a:t>
            </a:r>
            <a:r>
              <a:rPr lang="tr-TR" b="1" dirty="0">
                <a:solidFill>
                  <a:srgbClr val="A40304"/>
                </a:solidFill>
              </a:rPr>
              <a:t>4</a:t>
            </a:r>
            <a:r>
              <a:rPr lang="en-US" b="1" dirty="0">
                <a:solidFill>
                  <a:srgbClr val="A40304"/>
                </a:solidFill>
              </a:rPr>
              <a:t> </a:t>
            </a:r>
            <a:r>
              <a:rPr lang="tr-TR" b="1" dirty="0">
                <a:solidFill>
                  <a:srgbClr val="A40304"/>
                </a:solidFill>
              </a:rPr>
              <a:t>Yılı </a:t>
            </a:r>
            <a:r>
              <a:rPr lang="en-US" b="1" dirty="0" err="1">
                <a:solidFill>
                  <a:srgbClr val="A40304"/>
                </a:solidFill>
              </a:rPr>
              <a:t>Hedef</a:t>
            </a:r>
            <a:r>
              <a:rPr lang="tr-TR" b="1" dirty="0">
                <a:solidFill>
                  <a:srgbClr val="A40304"/>
                </a:solidFill>
              </a:rPr>
              <a:t> ve Önerilerimiz:</a:t>
            </a:r>
          </a:p>
          <a:p>
            <a:endParaRPr lang="tr-TR" b="1" dirty="0">
              <a:solidFill>
                <a:srgbClr val="A40304"/>
              </a:solidFill>
            </a:endParaRPr>
          </a:p>
          <a:p>
            <a:endParaRPr lang="tr-TR" b="1" dirty="0">
              <a:solidFill>
                <a:srgbClr val="A40304"/>
              </a:solidFill>
            </a:endParaRPr>
          </a:p>
          <a:p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854328" y="484312"/>
            <a:ext cx="6120680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400" b="1" dirty="0">
                <a:solidFill>
                  <a:srgbClr val="A40304"/>
                </a:solidFill>
              </a:rPr>
              <a:t>202</a:t>
            </a:r>
            <a:r>
              <a:rPr lang="tr-TR" sz="2400" b="1" dirty="0">
                <a:solidFill>
                  <a:srgbClr val="A40304"/>
                </a:solidFill>
              </a:rPr>
              <a:t>4</a:t>
            </a:r>
            <a:r>
              <a:rPr lang="en-US" sz="2400" b="1" dirty="0">
                <a:solidFill>
                  <a:srgbClr val="A40304"/>
                </a:solidFill>
              </a:rPr>
              <a:t>’</a:t>
            </a:r>
            <a:r>
              <a:rPr lang="tr-TR" sz="2400" b="1" dirty="0">
                <a:solidFill>
                  <a:srgbClr val="A40304"/>
                </a:solidFill>
              </a:rPr>
              <a:t>t</a:t>
            </a:r>
            <a:r>
              <a:rPr lang="en-US" sz="2400" b="1" dirty="0">
                <a:solidFill>
                  <a:srgbClr val="A40304"/>
                </a:solidFill>
              </a:rPr>
              <a:t>e </a:t>
            </a:r>
            <a:r>
              <a:rPr lang="en-US" sz="2400" b="1" dirty="0" err="1">
                <a:solidFill>
                  <a:srgbClr val="A40304"/>
                </a:solidFill>
              </a:rPr>
              <a:t>Yapılması</a:t>
            </a:r>
            <a:r>
              <a:rPr lang="en-US" sz="2400" b="1" dirty="0">
                <a:solidFill>
                  <a:srgbClr val="A40304"/>
                </a:solidFill>
              </a:rPr>
              <a:t> </a:t>
            </a:r>
            <a:r>
              <a:rPr lang="en-US" sz="2400" b="1" dirty="0" err="1">
                <a:solidFill>
                  <a:srgbClr val="A40304"/>
                </a:solidFill>
              </a:rPr>
              <a:t>Planlanan</a:t>
            </a:r>
            <a:r>
              <a:rPr lang="en-US" sz="2400" b="1" dirty="0">
                <a:solidFill>
                  <a:srgbClr val="A40304"/>
                </a:solidFill>
              </a:rPr>
              <a:t> </a:t>
            </a:r>
            <a:r>
              <a:rPr lang="en-US" sz="2400" b="1" dirty="0" err="1">
                <a:solidFill>
                  <a:srgbClr val="A40304"/>
                </a:solidFill>
              </a:rPr>
              <a:t>Çalışmalar</a:t>
            </a:r>
            <a:endParaRPr lang="en-US" sz="2400" b="1" dirty="0">
              <a:solidFill>
                <a:srgbClr val="A40304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83604" y="2587557"/>
            <a:ext cx="11945622" cy="48382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tr-T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Girişimcilik,</a:t>
            </a:r>
            <a:r>
              <a:rPr kumimoji="0" lang="tr-TR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</a:t>
            </a:r>
            <a:r>
              <a:rPr kumimoji="0" lang="tr-TR" sz="2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İnovasyon</a:t>
            </a:r>
            <a:r>
              <a:rPr kumimoji="0" lang="tr-TR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ve Proje Yönetimi derslerimizi verebilecek Yönetim Bilimleri alanında doktora sahibi bir öğretim görevlisi</a:t>
            </a:r>
            <a:endParaRPr lang="tr-TR" sz="2800" dirty="0"/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tr-TR" sz="2800" dirty="0"/>
              <a:t>Müzik alanında ders vermek üzere tercihen piyano çalabilen bir öğretim görevlisi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tr-TR" sz="2800" dirty="0"/>
              <a:t>HIST 201-202, TURK 201-202 derslerinde çakışmanın geri getirilmesi</a:t>
            </a:r>
          </a:p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tr-TR" sz="28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tr-TR" sz="2800" b="1" dirty="0"/>
              <a:t>İdari ihtiyaçlar:</a:t>
            </a:r>
            <a:endParaRPr kumimoji="0" lang="tr-TR" sz="28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tr-TR" sz="2800" dirty="0"/>
              <a:t>Bölümümüz dersliklerinde kullanmak üzere ek 30 kolçaklı sandalye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tr-TR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Binamızın 2. katı için salon tipi klima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tr-TR" sz="2800" dirty="0"/>
              <a:t>Bina dış kapımız için sundurma (Genç Ofis tipi)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tr-TR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6-8 kişilik Kameriye (çardak)</a:t>
            </a:r>
          </a:p>
        </p:txBody>
      </p:sp>
    </p:spTree>
    <p:extLst>
      <p:ext uri="{BB962C8B-B14F-4D97-AF65-F5344CB8AC3E}">
        <p14:creationId xmlns:p14="http://schemas.microsoft.com/office/powerpoint/2010/main" val="303319672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4" name="image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2100"/>
            <a:ext cx="13004800" cy="77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6" name="Shape 1656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657" name="Shape 1657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662" name="Group 1662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658" name="Shape 1658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59" name="Shape 1659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0" name="Shape 1660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1" name="Shape 1661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63" name="Shape 1663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4" name="Shape 1664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5" name="Shape 1665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6" name="Shape 1666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7" name="Shape 1667"/>
          <p:cNvSpPr/>
          <p:nvPr/>
        </p:nvSpPr>
        <p:spPr>
          <a:xfrm>
            <a:off x="4582044" y="2122858"/>
            <a:ext cx="3840710" cy="656482"/>
          </a:xfrm>
          <a:prstGeom prst="rect">
            <a:avLst/>
          </a:prstGeom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TEŞEKKÜRLER</a:t>
            </a:r>
          </a:p>
        </p:txBody>
      </p:sp>
      <p:pic>
        <p:nvPicPr>
          <p:cNvPr id="1669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969" y="3622374"/>
            <a:ext cx="4286862" cy="4286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Resim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62" y="52424"/>
            <a:ext cx="144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4" grpId="0" animBg="1" advAuto="0"/>
      <p:bldP spid="166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282734" y="0"/>
            <a:ext cx="12439332" cy="3652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</a:rPr>
              <a:t>Öğretim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tr-TR" sz="2800" b="1" dirty="0">
                <a:solidFill>
                  <a:schemeClr val="tx1"/>
                </a:solidFill>
              </a:rPr>
              <a:t>Elemanı </a:t>
            </a:r>
            <a:r>
              <a:rPr lang="en-US" sz="2800" b="1" dirty="0" err="1">
                <a:solidFill>
                  <a:schemeClr val="tx1"/>
                </a:solidFill>
              </a:rPr>
              <a:t>Başına</a:t>
            </a:r>
            <a:r>
              <a:rPr lang="tr-TR" sz="2800" b="1" dirty="0">
                <a:solidFill>
                  <a:schemeClr val="tx1"/>
                </a:solidFill>
              </a:rPr>
              <a:t> Düşen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tr-TR" sz="2800" b="1" dirty="0">
                <a:solidFill>
                  <a:schemeClr val="tx1"/>
                </a:solidFill>
              </a:rPr>
              <a:t>Lisans Öğrencisi Sayısı (2023):</a:t>
            </a: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149050"/>
              </p:ext>
            </p:extLst>
          </p:nvPr>
        </p:nvGraphicFramePr>
        <p:xfrm>
          <a:off x="0" y="1924473"/>
          <a:ext cx="13004802" cy="726584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549769">
                  <a:extLst>
                    <a:ext uri="{9D8B030D-6E8A-4147-A177-3AD203B41FA5}">
                      <a16:colId xmlns:a16="http://schemas.microsoft.com/office/drawing/2014/main" val="1463966553"/>
                    </a:ext>
                  </a:extLst>
                </a:gridCol>
                <a:gridCol w="4264999">
                  <a:extLst>
                    <a:ext uri="{9D8B030D-6E8A-4147-A177-3AD203B41FA5}">
                      <a16:colId xmlns:a16="http://schemas.microsoft.com/office/drawing/2014/main" val="4153443781"/>
                    </a:ext>
                  </a:extLst>
                </a:gridCol>
                <a:gridCol w="3190034">
                  <a:extLst>
                    <a:ext uri="{9D8B030D-6E8A-4147-A177-3AD203B41FA5}">
                      <a16:colId xmlns:a16="http://schemas.microsoft.com/office/drawing/2014/main" val="2301832691"/>
                    </a:ext>
                  </a:extLst>
                </a:gridCol>
              </a:tblGrid>
              <a:tr h="9292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i="0" u="none" strike="noStrike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Zorunlu</a:t>
                      </a:r>
                      <a:r>
                        <a:rPr lang="tr-TR" sz="2400" b="1" i="0" u="none" strike="noStrike" baseline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ve Teknik Olmayan Seçmeli Dersler</a:t>
                      </a:r>
                      <a:endParaRPr lang="tr-TR" sz="2400" b="1" i="0" u="none" strike="noStrike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2022-2023 BAHAR</a:t>
                      </a:r>
                      <a:endParaRPr lang="tr-TR" sz="2400" b="1" i="0" u="none" strike="noStrike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2023-2024 GÜZ</a:t>
                      </a:r>
                      <a:endParaRPr lang="tr-TR" sz="2400" b="1" i="0" u="none" strike="noStrike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470585"/>
                  </a:ext>
                </a:extLst>
              </a:tr>
              <a:tr h="798983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Öğretim Görevlisi </a:t>
                      </a:r>
                    </a:p>
                    <a:p>
                      <a:pPr algn="ctr" fontAlgn="b"/>
                      <a:r>
                        <a:rPr lang="tr-TR" sz="2400" b="1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(Tam Zamanlı)</a:t>
                      </a:r>
                      <a:endParaRPr lang="tr-TR" sz="2400" b="1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Öğrenci Sayısı</a:t>
                      </a:r>
                      <a:endParaRPr lang="tr-TR" sz="2400" b="1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Öğrenci Sayısı</a:t>
                      </a:r>
                      <a:endParaRPr lang="tr-TR" sz="2400" b="1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81421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Coşgu</a:t>
                      </a:r>
                      <a:r>
                        <a:rPr lang="tr-TR" sz="28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Ateş</a:t>
                      </a:r>
                      <a:endParaRPr lang="tr-TR" sz="2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53 (2 ders)+1 ders </a:t>
                      </a: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Endüstriyel</a:t>
                      </a:r>
                      <a:r>
                        <a:rPr lang="tr-TR" sz="2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Tasarım Böl.</a:t>
                      </a: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Görevlendirme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101 (4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135987"/>
                  </a:ext>
                </a:extLst>
              </a:tr>
              <a:tr h="48957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Nüket Dalcı</a:t>
                      </a:r>
                      <a:endParaRPr lang="tr-TR" sz="2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76 (3 ders)</a:t>
                      </a:r>
                      <a:endParaRPr lang="tr-TR" sz="2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115 (3 ders)</a:t>
                      </a:r>
                      <a:endParaRPr lang="tr-TR" sz="2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159020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Hakim Özgür </a:t>
                      </a:r>
                      <a:endParaRPr lang="tr-TR" sz="2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26 (3 ders)</a:t>
                      </a:r>
                      <a:endParaRPr lang="tr-TR" sz="2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36033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Figen </a:t>
                      </a:r>
                      <a:r>
                        <a:rPr lang="tr-TR" sz="2800" b="1" u="none" strike="noStrike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Ertuman</a:t>
                      </a:r>
                      <a:endParaRPr lang="tr-TR" sz="2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87 (3 ders)</a:t>
                      </a:r>
                      <a:endParaRPr lang="tr-TR" sz="2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104 (4 ders)</a:t>
                      </a:r>
                      <a:endParaRPr lang="tr-TR" sz="2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779378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Ozan </a:t>
                      </a:r>
                      <a:r>
                        <a:rPr lang="tr-TR" sz="2800" b="1" u="none" strike="noStrike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Uştuk</a:t>
                      </a:r>
                      <a:endParaRPr lang="tr-TR" sz="2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 (3 ders)</a:t>
                      </a:r>
                      <a:endParaRPr lang="tr-TR" sz="2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57 (2 ders)</a:t>
                      </a:r>
                      <a:endParaRPr lang="tr-TR" sz="2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862766"/>
                  </a:ext>
                </a:extLst>
              </a:tr>
              <a:tr h="491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rgbClr val="A40304"/>
                          </a:solidFill>
                          <a:effectLst/>
                          <a:latin typeface="+mj-lt"/>
                        </a:rPr>
                        <a:t>Dikmen Yakalı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rgbClr val="A40304"/>
                          </a:solidFill>
                          <a:effectLst/>
                          <a:latin typeface="+mj-lt"/>
                        </a:rPr>
                        <a:t>109</a:t>
                      </a:r>
                      <a:r>
                        <a:rPr lang="tr-TR" sz="2800" b="1" i="0" u="none" strike="noStrike" baseline="0" dirty="0">
                          <a:solidFill>
                            <a:srgbClr val="A40304"/>
                          </a:solidFill>
                          <a:effectLst/>
                          <a:latin typeface="+mj-lt"/>
                        </a:rPr>
                        <a:t> (2 ders)</a:t>
                      </a:r>
                      <a:endParaRPr lang="tr-TR" sz="2800" b="1" i="0" u="none" strike="noStrike" dirty="0">
                        <a:solidFill>
                          <a:srgbClr val="A40304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48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b="1" i="0" u="none" strike="noStrike" dirty="0">
                          <a:solidFill>
                            <a:srgbClr val="A40304"/>
                          </a:solidFill>
                          <a:effectLst/>
                          <a:latin typeface="+mj-lt"/>
                        </a:rPr>
                        <a:t>143 (3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606149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solidFill>
                            <a:srgbClr val="A40304"/>
                          </a:solidFill>
                          <a:effectLst/>
                          <a:latin typeface="+mj-lt"/>
                        </a:rPr>
                        <a:t>Ebru Aslan </a:t>
                      </a:r>
                      <a:r>
                        <a:rPr lang="tr-TR" sz="2800" b="1" u="none" strike="noStrike" err="1">
                          <a:solidFill>
                            <a:srgbClr val="A40304"/>
                          </a:solidFill>
                          <a:effectLst/>
                          <a:latin typeface="+mj-lt"/>
                        </a:rPr>
                        <a:t>Çallıoğlu</a:t>
                      </a:r>
                      <a:r>
                        <a:rPr lang="tr-TR" sz="2800" b="1" u="none" strike="noStrike">
                          <a:solidFill>
                            <a:srgbClr val="A40304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tr-TR" sz="2800" b="1" i="0" u="none" strike="noStrike">
                        <a:solidFill>
                          <a:srgbClr val="A40304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solidFill>
                            <a:srgbClr val="A40304"/>
                          </a:solidFill>
                          <a:effectLst/>
                          <a:latin typeface="+mj-lt"/>
                        </a:rPr>
                        <a:t>1296 (4 ders)</a:t>
                      </a:r>
                      <a:endParaRPr lang="tr-TR" sz="2800" b="1" i="0" u="none" strike="noStrike">
                        <a:solidFill>
                          <a:srgbClr val="A40304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>
                          <a:solidFill>
                            <a:srgbClr val="A40304"/>
                          </a:solidFill>
                          <a:effectLst/>
                          <a:latin typeface="+mj-lt"/>
                        </a:rPr>
                        <a:t>145 (4 ders)</a:t>
                      </a:r>
                      <a:endParaRPr lang="tr-TR" sz="2800" b="1" i="0" u="none" strike="noStrike">
                        <a:solidFill>
                          <a:srgbClr val="A40304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91169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>
                          <a:solidFill>
                            <a:srgbClr val="A40304"/>
                          </a:solidFill>
                          <a:latin typeface="+mj-lt"/>
                        </a:rPr>
                        <a:t>Yasemin Özcan Gönülal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>
                          <a:solidFill>
                            <a:srgbClr val="A40304"/>
                          </a:solidFill>
                          <a:latin typeface="+mj-lt"/>
                        </a:rPr>
                        <a:t>408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>
                          <a:solidFill>
                            <a:srgbClr val="A40304"/>
                          </a:solidFill>
                          <a:latin typeface="+mj-lt"/>
                        </a:rPr>
                        <a:t>528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619757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>
                          <a:solidFill>
                            <a:srgbClr val="A40304"/>
                          </a:solidFill>
                          <a:latin typeface="+mj-lt"/>
                        </a:rPr>
                        <a:t>Doğan Evecen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>
                          <a:solidFill>
                            <a:srgbClr val="A40304"/>
                          </a:solidFill>
                          <a:latin typeface="+mj-lt"/>
                        </a:rPr>
                        <a:t>446 (3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>
                          <a:solidFill>
                            <a:srgbClr val="A40304"/>
                          </a:solidFill>
                          <a:latin typeface="+mj-lt"/>
                        </a:rPr>
                        <a:t>605 (4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995323"/>
                  </a:ext>
                </a:extLst>
              </a:tr>
              <a:tr h="77113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>
                          <a:solidFill>
                            <a:srgbClr val="A40304"/>
                          </a:solidFill>
                          <a:latin typeface="+mj-lt"/>
                        </a:rPr>
                        <a:t>Mustafa</a:t>
                      </a:r>
                      <a:r>
                        <a:rPr lang="tr-TR" sz="2800" b="1" baseline="0">
                          <a:solidFill>
                            <a:srgbClr val="A40304"/>
                          </a:solidFill>
                          <a:latin typeface="+mj-lt"/>
                        </a:rPr>
                        <a:t> İlter</a:t>
                      </a:r>
                      <a:endParaRPr lang="tr-TR" sz="2800" b="1">
                        <a:solidFill>
                          <a:srgbClr val="A40304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>
                          <a:solidFill>
                            <a:srgbClr val="A40304"/>
                          </a:solidFill>
                          <a:latin typeface="+mj-lt"/>
                        </a:rPr>
                        <a:t>802 (4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dirty="0">
                          <a:solidFill>
                            <a:srgbClr val="A40304"/>
                          </a:solidFill>
                          <a:latin typeface="+mj-lt"/>
                        </a:rPr>
                        <a:t>1113 (4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031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50608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1101800" y="0"/>
            <a:ext cx="11620266" cy="386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800" b="1" err="1">
                <a:solidFill>
                  <a:schemeClr val="tx1"/>
                </a:solidFill>
              </a:rPr>
              <a:t>Öğretim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tr-TR" sz="2800" b="1">
                <a:solidFill>
                  <a:schemeClr val="tx1"/>
                </a:solidFill>
              </a:rPr>
              <a:t>Görevlisi B</a:t>
            </a:r>
            <a:r>
              <a:rPr lang="en-US" sz="2800" b="1" err="1">
                <a:solidFill>
                  <a:schemeClr val="tx1"/>
                </a:solidFill>
              </a:rPr>
              <a:t>aşına</a:t>
            </a:r>
            <a:r>
              <a:rPr lang="tr-TR" sz="2800" b="1">
                <a:solidFill>
                  <a:schemeClr val="tx1"/>
                </a:solidFill>
              </a:rPr>
              <a:t> Düşen</a:t>
            </a: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tr-TR" sz="2800" b="1">
                <a:solidFill>
                  <a:schemeClr val="tx1"/>
                </a:solidFill>
              </a:rPr>
              <a:t>Lisans Öğrencisi Sayısı (2023):</a:t>
            </a:r>
          </a:p>
          <a:p>
            <a:pPr hangingPunct="1">
              <a:lnSpc>
                <a:spcPct val="150000"/>
              </a:lnSpc>
            </a:pPr>
            <a:endParaRPr lang="en-US" sz="320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405336"/>
              </p:ext>
            </p:extLst>
          </p:nvPr>
        </p:nvGraphicFramePr>
        <p:xfrm>
          <a:off x="0" y="2140497"/>
          <a:ext cx="13004800" cy="760086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106471">
                  <a:extLst>
                    <a:ext uri="{9D8B030D-6E8A-4147-A177-3AD203B41FA5}">
                      <a16:colId xmlns:a16="http://schemas.microsoft.com/office/drawing/2014/main" val="1463966553"/>
                    </a:ext>
                  </a:extLst>
                </a:gridCol>
                <a:gridCol w="3430382">
                  <a:extLst>
                    <a:ext uri="{9D8B030D-6E8A-4147-A177-3AD203B41FA5}">
                      <a16:colId xmlns:a16="http://schemas.microsoft.com/office/drawing/2014/main" val="4153443781"/>
                    </a:ext>
                  </a:extLst>
                </a:gridCol>
                <a:gridCol w="3467947">
                  <a:extLst>
                    <a:ext uri="{9D8B030D-6E8A-4147-A177-3AD203B41FA5}">
                      <a16:colId xmlns:a16="http://schemas.microsoft.com/office/drawing/2014/main" val="2301832691"/>
                    </a:ext>
                  </a:extLst>
                </a:gridCol>
              </a:tblGrid>
              <a:tr h="912549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i="0" u="none" strike="noStrike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Zorunlu</a:t>
                      </a:r>
                      <a:r>
                        <a:rPr lang="tr-TR" sz="2400" b="1" i="0" u="none" strike="noStrike" baseline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ve Teknik Olmayan Seçmeli Dersler</a:t>
                      </a:r>
                      <a:endParaRPr lang="tr-TR" sz="2400" b="1" i="0" u="none" strike="noStrike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2022-2023 BAHAR</a:t>
                      </a:r>
                      <a:endParaRPr lang="tr-TR" sz="2400" b="1" i="0" u="none" strike="noStrike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2023-2024 GÜZ</a:t>
                      </a:r>
                      <a:endParaRPr lang="tr-TR" sz="2400" b="1" i="0" u="none" strike="noStrike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470585"/>
                  </a:ext>
                </a:extLst>
              </a:tr>
              <a:tr h="912549">
                <a:tc>
                  <a:txBody>
                    <a:bodyPr/>
                    <a:lstStyle/>
                    <a:p>
                      <a:pPr algn="ctr" fontAlgn="b"/>
                      <a:r>
                        <a:rPr lang="tr-TR" sz="2800" b="1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Öğretim Görevlisi </a:t>
                      </a:r>
                    </a:p>
                    <a:p>
                      <a:pPr algn="ctr" fontAlgn="b"/>
                      <a:r>
                        <a:rPr lang="tr-TR" sz="2800" b="1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(Yarı Zamanlı)</a:t>
                      </a:r>
                      <a:endParaRPr lang="tr-TR" sz="2800" b="1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800" b="1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Öğrenci Sayısı</a:t>
                      </a:r>
                      <a:endParaRPr lang="tr-TR" sz="2800" b="1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800" b="1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Öğrenci Sayısı</a:t>
                      </a:r>
                      <a:endParaRPr lang="tr-TR" sz="2800" b="1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81421"/>
                  </a:ext>
                </a:extLst>
              </a:tr>
              <a:tr h="120023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Aytuna</a:t>
                      </a:r>
                      <a:r>
                        <a:rPr lang="tr-TR" sz="2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Tosunoğlu Çalık </a:t>
                      </a:r>
                    </a:p>
                    <a:p>
                      <a:pPr algn="ctr" fontAlgn="ctr"/>
                      <a:r>
                        <a:rPr lang="tr-TR" sz="2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(Yaratıcı Proje Yazımı ve Sunumu / Yaratıcılığın Esasları)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52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69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135987"/>
                  </a:ext>
                </a:extLst>
              </a:tr>
              <a:tr h="912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Füsun </a:t>
                      </a:r>
                      <a:r>
                        <a:rPr lang="tr-TR" sz="2800" b="1" i="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Singi</a:t>
                      </a:r>
                      <a:r>
                        <a:rPr lang="tr-TR" sz="2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fontAlgn="ctr"/>
                      <a:r>
                        <a:rPr lang="tr-TR" sz="2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(Marka Patent Fikrî Haklar)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27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26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626939"/>
                  </a:ext>
                </a:extLst>
              </a:tr>
              <a:tr h="11911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Salih Rende</a:t>
                      </a:r>
                    </a:p>
                    <a:p>
                      <a:pPr algn="ctr" fontAlgn="ctr"/>
                      <a:r>
                        <a:rPr lang="tr-TR" sz="2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(Su Üstü Sörf Sporları)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32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58</a:t>
                      </a:r>
                      <a:r>
                        <a:rPr lang="tr-TR" sz="2800" b="1" i="0" u="none" strike="noStrike" baseline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 (2 ders)</a:t>
                      </a:r>
                      <a:endParaRPr lang="tr-TR" sz="2800" b="1" i="0" u="none" strike="noStrike">
                        <a:solidFill>
                          <a:srgbClr val="A40304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159020"/>
                  </a:ext>
                </a:extLst>
              </a:tr>
              <a:tr h="11911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Hatice Eser Ökten</a:t>
                      </a:r>
                      <a:r>
                        <a:rPr lang="tr-TR" sz="2800" b="1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fontAlgn="ctr"/>
                      <a:r>
                        <a:rPr lang="tr-TR" sz="2800" b="1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(Küresel Sürdürülebilirlik)</a:t>
                      </a:r>
                      <a:endParaRPr lang="tr-TR" sz="2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60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517749"/>
                  </a:ext>
                </a:extLst>
              </a:tr>
              <a:tr h="11911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Uğur Demir </a:t>
                      </a:r>
                    </a:p>
                    <a:p>
                      <a:pPr algn="ctr" fontAlgn="ctr"/>
                      <a:r>
                        <a:rPr lang="tr-TR" sz="2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(Afet</a:t>
                      </a:r>
                      <a:r>
                        <a:rPr lang="tr-TR" sz="2800" b="1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Yönetimine Giriş)</a:t>
                      </a:r>
                      <a:endParaRPr lang="tr-TR" sz="2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36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309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8887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22245" y="1054379"/>
            <a:ext cx="11125820" cy="79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800" b="1" dirty="0">
                <a:solidFill>
                  <a:schemeClr val="tx1"/>
                </a:solidFill>
              </a:rPr>
              <a:t>Komisyon, Yönetim Kurulu Üyelikleri, İdari İş Görevleri (2023):</a:t>
            </a:r>
          </a:p>
          <a:p>
            <a:pPr hangingPunct="1">
              <a:lnSpc>
                <a:spcPct val="150000"/>
              </a:lnSpc>
            </a:pPr>
            <a:endParaRPr lang="tr-TR" sz="28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rgbClr val="A40304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>
              <a:solidFill>
                <a:srgbClr val="A40304"/>
              </a:solidFill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6FB20E-184A-5248-B3A1-32A71A357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901196"/>
              </p:ext>
            </p:extLst>
          </p:nvPr>
        </p:nvGraphicFramePr>
        <p:xfrm>
          <a:off x="-2570608" y="2499140"/>
          <a:ext cx="10513168" cy="6951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912087F-6797-B347-A04F-2C7A26FB2E78}"/>
              </a:ext>
            </a:extLst>
          </p:cNvPr>
          <p:cNvSpPr/>
          <p:nvPr/>
        </p:nvSpPr>
        <p:spPr>
          <a:xfrm>
            <a:off x="4486176" y="1996620"/>
            <a:ext cx="8280920" cy="4154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Bölüm Başkanı 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GKDB İç Kontrol Birim Risk Koordinatörü 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Eğitim Direktörlüğü Yönetim Kurulu Üyesi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TAMİKAM Yönetim Kurulu Üyesi 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Etkinlikler Komisyonu Üyesi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Stratejik Planlama Ekibi Üyesi (2024-2028)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İÜP Bilim Diplomasisi Çalışma Grubu Üyesi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Genç Ofis İcra Kurulu Üyesi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Edebiyat Topluluğu Akademik Danışmanı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Ombudsmanlık (Kamu Denetçiliği) Topluluğu Akademik Danışmanı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4A579-9A90-764E-8C56-8494784DA32F}"/>
              </a:ext>
            </a:extLst>
          </p:cNvPr>
          <p:cNvSpPr/>
          <p:nvPr/>
        </p:nvSpPr>
        <p:spPr>
          <a:xfrm>
            <a:off x="4486176" y="6337280"/>
            <a:ext cx="8280920" cy="3416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Bölüm Başkan Yardımcısı 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TSP Koordinatörü 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Kalite Komisyonu Üyesi  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TFLB Komisyonu Üyesi</a:t>
            </a:r>
          </a:p>
          <a:p>
            <a:pPr marL="457200" indent="-457200" algn="just"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HRS4R Komisyonu Üyesi</a:t>
            </a:r>
          </a:p>
          <a:p>
            <a:pPr marL="457200" indent="-457200" algn="just">
              <a:buFontTx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İÜP Sosyal Sorumluluk Çalışma Grubu Üyesi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Stratejik Planlama Ekibi Üyesi (2024-2028)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Antropoloji Topluluğu Akademik Danışmanı</a:t>
            </a:r>
          </a:p>
          <a:p>
            <a:pPr marL="457200" indent="-457200" algn="just"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Toplum Gönüllüleri Topluluğu Akademik Danışmanı</a:t>
            </a:r>
          </a:p>
        </p:txBody>
      </p:sp>
    </p:spTree>
    <p:extLst>
      <p:ext uri="{BB962C8B-B14F-4D97-AF65-F5344CB8AC3E}">
        <p14:creationId xmlns:p14="http://schemas.microsoft.com/office/powerpoint/2010/main" val="15335396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6FB20E-184A-5248-B3A1-32A71A357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509792"/>
              </p:ext>
            </p:extLst>
          </p:nvPr>
        </p:nvGraphicFramePr>
        <p:xfrm>
          <a:off x="-2354584" y="5056094"/>
          <a:ext cx="8271290" cy="5005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F2BAC7D-B15D-EC4D-B89F-330450FB4DBA}"/>
              </a:ext>
            </a:extLst>
          </p:cNvPr>
          <p:cNvSpPr/>
          <p:nvPr/>
        </p:nvSpPr>
        <p:spPr>
          <a:xfrm>
            <a:off x="3790471" y="7317992"/>
            <a:ext cx="799288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GKDB İç Kontrol Grubu Üyesi </a:t>
            </a:r>
          </a:p>
          <a:p>
            <a:pPr marL="457200" indent="-457200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GKDB AKTS Koordinatörü</a:t>
            </a:r>
          </a:p>
        </p:txBody>
      </p:sp>
      <p:graphicFrame>
        <p:nvGraphicFramePr>
          <p:cNvPr id="18" name="Diagram 1">
            <a:extLst>
              <a:ext uri="{FF2B5EF4-FFF2-40B4-BE49-F238E27FC236}">
                <a16:creationId xmlns:a16="http://schemas.microsoft.com/office/drawing/2014/main" id="{F36FB20E-184A-5248-B3A1-32A71A357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064950"/>
              </p:ext>
            </p:extLst>
          </p:nvPr>
        </p:nvGraphicFramePr>
        <p:xfrm>
          <a:off x="251150" y="1529486"/>
          <a:ext cx="525658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Rectangle 5">
            <a:extLst>
              <a:ext uri="{FF2B5EF4-FFF2-40B4-BE49-F238E27FC236}">
                <a16:creationId xmlns:a16="http://schemas.microsoft.com/office/drawing/2014/main" id="{738CB226-DD1E-B545-B7DD-5CD0189CC9B3}"/>
              </a:ext>
            </a:extLst>
          </p:cNvPr>
          <p:cNvSpPr/>
          <p:nvPr/>
        </p:nvSpPr>
        <p:spPr>
          <a:xfrm>
            <a:off x="3790471" y="4966446"/>
            <a:ext cx="7992888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GKDB Uzaktan Eğitim Koordinatörü 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GKDB  Web Editörü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Dağcılık ve Doğa Sporları Topluluğu Akademik Danışmanı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4D92DCC-EEDA-AF31-FB01-853A3642E5CF}"/>
              </a:ext>
            </a:extLst>
          </p:cNvPr>
          <p:cNvSpPr txBox="1"/>
          <p:nvPr/>
        </p:nvSpPr>
        <p:spPr>
          <a:xfrm>
            <a:off x="3790471" y="1567810"/>
            <a:ext cx="7992888" cy="30469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Rektör Danışmanı </a:t>
            </a:r>
            <a:endParaRPr lang="tr-TR" b="1" dirty="0">
              <a:solidFill>
                <a:srgbClr val="C00000"/>
              </a:solidFill>
            </a:endParaRP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Eğitim Direktörlüğü Yönetim Kurulu Üyesi</a:t>
            </a:r>
            <a:endParaRPr lang="en-US" dirty="0">
              <a:solidFill>
                <a:srgbClr val="002060"/>
              </a:solidFill>
            </a:endParaRPr>
          </a:p>
          <a:p>
            <a:pPr marL="457200" indent="-457200" algn="just"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Eğitim Bursu Ofisi Koordinatörlüğü Yönetim Kurulu Üyesi</a:t>
            </a:r>
          </a:p>
          <a:p>
            <a:pPr marL="457200" indent="-457200" algn="just"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Kalite Komisyonu Üyesi-Toplumsal Katkı Ekibi Koordinatörü</a:t>
            </a:r>
          </a:p>
          <a:p>
            <a:pPr marL="457200" indent="-457200" algn="just"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Stratejik Planlama Ekibi Üyesi</a:t>
            </a:r>
          </a:p>
          <a:p>
            <a:pPr marL="457200" indent="-457200" algn="just">
              <a:buFontTx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Genç Ofis İcra Kurulu Üyesi</a:t>
            </a:r>
          </a:p>
        </p:txBody>
      </p:sp>
    </p:spTree>
    <p:extLst>
      <p:ext uri="{BB962C8B-B14F-4D97-AF65-F5344CB8AC3E}">
        <p14:creationId xmlns:p14="http://schemas.microsoft.com/office/powerpoint/2010/main" val="420385243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20846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6FB20E-184A-5248-B3A1-32A71A357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339892"/>
              </p:ext>
            </p:extLst>
          </p:nvPr>
        </p:nvGraphicFramePr>
        <p:xfrm>
          <a:off x="-2831364" y="1354399"/>
          <a:ext cx="9865096" cy="7870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912087F-6797-B347-A04F-2C7A26FB2E78}"/>
              </a:ext>
            </a:extLst>
          </p:cNvPr>
          <p:cNvSpPr/>
          <p:nvPr/>
        </p:nvSpPr>
        <p:spPr>
          <a:xfrm>
            <a:off x="4369663" y="1348408"/>
            <a:ext cx="7885881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Görsel Sanatlar Topluluğu Akademik Danışmanı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Fotoğrafçılık Topluluğu Akademik Danışmanı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4A579-9A90-764E-8C56-8494784DA32F}"/>
              </a:ext>
            </a:extLst>
          </p:cNvPr>
          <p:cNvSpPr/>
          <p:nvPr/>
        </p:nvSpPr>
        <p:spPr>
          <a:xfrm>
            <a:off x="4369663" y="3461381"/>
            <a:ext cx="7848679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Etkinlikler Komisyonu Üyesi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Halk Dansları Topluluğu Akademik Danışmanı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Dünya Dansları Topluluğu Akademik Danışmanı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CB226-DD1E-B545-B7DD-5CD0189CC9B3}"/>
              </a:ext>
            </a:extLst>
          </p:cNvPr>
          <p:cNvSpPr/>
          <p:nvPr/>
        </p:nvSpPr>
        <p:spPr>
          <a:xfrm rot="10800000" flipV="1">
            <a:off x="4369663" y="5574354"/>
            <a:ext cx="792087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Mezuniyet Töreni Komitesi Üyesi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Voleybol Topluluğu Akademik Danışmanı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Briç Topluluğu Akademik Danışmanı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2BAC7D-B15D-EC4D-B89F-330450FB4DBA}"/>
              </a:ext>
            </a:extLst>
          </p:cNvPr>
          <p:cNvSpPr/>
          <p:nvPr/>
        </p:nvSpPr>
        <p:spPr>
          <a:xfrm>
            <a:off x="4369663" y="7122646"/>
            <a:ext cx="7928489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GKDB İş Güvenliği ve Acil Durum Koordinatörü</a:t>
            </a:r>
          </a:p>
          <a:p>
            <a:pPr marL="457200" indent="-457200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Basketbol Topluluğu Akademik Danışmanı</a:t>
            </a:r>
          </a:p>
          <a:p>
            <a:pPr marL="457200" indent="-457200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Tenis Topluluğu Akademik Danışmanı</a:t>
            </a:r>
          </a:p>
          <a:p>
            <a:pPr marL="457200" indent="-457200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Masa Tenisi Topluluğu Akademik Danışmanı</a:t>
            </a:r>
          </a:p>
          <a:p>
            <a:pPr marL="457200" indent="-457200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Badminton Topluluğu Akademik Danışmanı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D7C8268-7845-914B-92A8-8CAAC6E1D38E}"/>
              </a:ext>
            </a:extLst>
          </p:cNvPr>
          <p:cNvSpPr txBox="1">
            <a:spLocks/>
          </p:cNvSpPr>
          <p:nvPr/>
        </p:nvSpPr>
        <p:spPr>
          <a:xfrm>
            <a:off x="371061" y="6612835"/>
            <a:ext cx="432217" cy="64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endParaRPr lang="tr-TR" sz="2400" b="1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38653441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AAEDA"/>
      </a:accent1>
      <a:accent2>
        <a:srgbClr val="66CAC5"/>
      </a:accent2>
      <a:accent3>
        <a:srgbClr val="ED6566"/>
      </a:accent3>
      <a:accent4>
        <a:srgbClr val="FEC444"/>
      </a:accent4>
      <a:accent5>
        <a:srgbClr val="C86DAA"/>
      </a:accent5>
      <a:accent6>
        <a:srgbClr val="92D050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AAEDA"/>
      </a:accent1>
      <a:accent2>
        <a:srgbClr val="66CAC5"/>
      </a:accent2>
      <a:accent3>
        <a:srgbClr val="ED6566"/>
      </a:accent3>
      <a:accent4>
        <a:srgbClr val="FEC444"/>
      </a:accent4>
      <a:accent5>
        <a:srgbClr val="C86DAA"/>
      </a:accent5>
      <a:accent6>
        <a:srgbClr val="92D050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331BFC6B5018254A89EE0C37DC34E668" ma:contentTypeVersion="13" ma:contentTypeDescription="Yeni belge oluşturun." ma:contentTypeScope="" ma:versionID="358ee3b6c4f8d06e4e660560c0186c8d">
  <xsd:schema xmlns:xsd="http://www.w3.org/2001/XMLSchema" xmlns:xs="http://www.w3.org/2001/XMLSchema" xmlns:p="http://schemas.microsoft.com/office/2006/metadata/properties" xmlns:ns2="c0bf36ea-c226-46fe-a971-d2a9783b2189" xmlns:ns3="68f315b9-815c-4d70-afc4-cac285c4f010" targetNamespace="http://schemas.microsoft.com/office/2006/metadata/properties" ma:root="true" ma:fieldsID="928af3ecbd67229e4e96ea2ace211d3a" ns2:_="" ns3:_="">
    <xsd:import namespace="c0bf36ea-c226-46fe-a971-d2a9783b2189"/>
    <xsd:import namespace="68f315b9-815c-4d70-afc4-cac285c4f0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bf36ea-c226-46fe-a971-d2a9783b2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Resim Etiketleri" ma:readOnly="false" ma:fieldId="{5cf76f15-5ced-4ddc-b409-7134ff3c332f}" ma:taxonomyMulti="true" ma:sspId="1add2b4c-a3eb-410e-847d-2572f33f79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f315b9-815c-4d70-afc4-cac285c4f01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86267b5-42cd-4d36-9469-def99bd5204b}" ma:internalName="TaxCatchAll" ma:showField="CatchAllData" ma:web="68f315b9-815c-4d70-afc4-cac285c4f0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C6CAC1-99C4-4028-805A-D698C34F5B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6F9013-C82D-4ADC-AD0D-747F5ECF1232}">
  <ds:schemaRefs>
    <ds:schemaRef ds:uri="68f315b9-815c-4d70-afc4-cac285c4f010"/>
    <ds:schemaRef ds:uri="c0bf36ea-c226-46fe-a971-d2a9783b21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2371</Words>
  <Application>Microsoft Office PowerPoint</Application>
  <PresentationFormat>Özel</PresentationFormat>
  <Paragraphs>514</Paragraphs>
  <Slides>41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41</vt:i4>
      </vt:variant>
    </vt:vector>
  </HeadingPairs>
  <TitlesOfParts>
    <vt:vector size="53" baseType="lpstr">
      <vt:lpstr>Arial</vt:lpstr>
      <vt:lpstr>Calibri</vt:lpstr>
      <vt:lpstr>Courier New</vt:lpstr>
      <vt:lpstr>Gill Sans</vt:lpstr>
      <vt:lpstr>Helvetica</vt:lpstr>
      <vt:lpstr>Helvetica Neue</vt:lpstr>
      <vt:lpstr>Raleway</vt:lpstr>
      <vt:lpstr>Roboto</vt:lpstr>
      <vt:lpstr>Times New Roman</vt:lpstr>
      <vt:lpstr>Trajan Pro</vt:lpstr>
      <vt:lpstr>Wingdings</vt:lpstr>
      <vt:lpstr>Default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Yasemin Özcan Gönülal</dc:creator>
  <cp:lastModifiedBy>dogan-evecen</cp:lastModifiedBy>
  <cp:revision>94</cp:revision>
  <dcterms:modified xsi:type="dcterms:W3CDTF">2024-08-26T12:48:16Z</dcterms:modified>
</cp:coreProperties>
</file>